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1" r:id="rId4"/>
    <p:sldMasterId id="2147483706" r:id="rId5"/>
    <p:sldMasterId id="2147483731" r:id="rId6"/>
    <p:sldMasterId id="2147483660" r:id="rId7"/>
  </p:sldMasterIdLst>
  <p:notesMasterIdLst>
    <p:notesMasterId r:id="rId48"/>
  </p:notesMasterIdLst>
  <p:handoutMasterIdLst>
    <p:handoutMasterId r:id="rId49"/>
  </p:handoutMasterIdLst>
  <p:sldIdLst>
    <p:sldId id="352" r:id="rId8"/>
    <p:sldId id="353" r:id="rId9"/>
    <p:sldId id="354" r:id="rId10"/>
    <p:sldId id="366" r:id="rId11"/>
    <p:sldId id="367" r:id="rId12"/>
    <p:sldId id="368" r:id="rId13"/>
    <p:sldId id="369" r:id="rId14"/>
    <p:sldId id="370" r:id="rId15"/>
    <p:sldId id="371" r:id="rId16"/>
    <p:sldId id="372" r:id="rId17"/>
    <p:sldId id="373" r:id="rId18"/>
    <p:sldId id="374" r:id="rId19"/>
    <p:sldId id="375" r:id="rId20"/>
    <p:sldId id="376" r:id="rId21"/>
    <p:sldId id="377" r:id="rId22"/>
    <p:sldId id="378" r:id="rId23"/>
    <p:sldId id="379" r:id="rId24"/>
    <p:sldId id="380" r:id="rId25"/>
    <p:sldId id="381" r:id="rId26"/>
    <p:sldId id="382" r:id="rId27"/>
    <p:sldId id="383" r:id="rId28"/>
    <p:sldId id="384" r:id="rId29"/>
    <p:sldId id="385" r:id="rId30"/>
    <p:sldId id="386" r:id="rId31"/>
    <p:sldId id="387" r:id="rId32"/>
    <p:sldId id="388" r:id="rId33"/>
    <p:sldId id="389" r:id="rId34"/>
    <p:sldId id="390" r:id="rId35"/>
    <p:sldId id="391" r:id="rId36"/>
    <p:sldId id="392" r:id="rId37"/>
    <p:sldId id="393" r:id="rId38"/>
    <p:sldId id="394" r:id="rId39"/>
    <p:sldId id="395" r:id="rId40"/>
    <p:sldId id="396" r:id="rId41"/>
    <p:sldId id="397" r:id="rId42"/>
    <p:sldId id="398" r:id="rId43"/>
    <p:sldId id="399" r:id="rId44"/>
    <p:sldId id="400" r:id="rId45"/>
    <p:sldId id="401" r:id="rId46"/>
    <p:sldId id="364" r:id="rId4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e slides" id="{8DE2A219-BD88-944F-993D-CE1DE087B66E}">
          <p14:sldIdLst>
            <p14:sldId id="352"/>
            <p14:sldId id="353"/>
            <p14:sldId id="354"/>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92"/>
            <p14:sldId id="393"/>
            <p14:sldId id="394"/>
            <p14:sldId id="395"/>
            <p14:sldId id="396"/>
            <p14:sldId id="397"/>
            <p14:sldId id="398"/>
            <p14:sldId id="399"/>
            <p14:sldId id="400"/>
            <p14:sldId id="401"/>
            <p14:sldId id="3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3F3F3"/>
    <a:srgbClr val="EDEDED"/>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Stijl, donker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5033" autoAdjust="0"/>
  </p:normalViewPr>
  <p:slideViewPr>
    <p:cSldViewPr snapToGrid="0" snapToObjects="1">
      <p:cViewPr varScale="1">
        <p:scale>
          <a:sx n="108" d="100"/>
          <a:sy n="108" d="100"/>
        </p:scale>
        <p:origin x="600" y="1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78" d="100"/>
          <a:sy n="78" d="100"/>
        </p:scale>
        <p:origin x="310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198C10-65D9-47C0-9ACB-0253942C1B3A}"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nl-NL"/>
        </a:p>
      </dgm:t>
    </dgm:pt>
    <dgm:pt modelId="{9535C627-3C3F-4ECA-83CA-70F2A4203F86}">
      <dgm:prSet phldrT="[Tekst]" custT="1"/>
      <dgm:spPr/>
      <dgm:t>
        <a:bodyPr/>
        <a:lstStyle/>
        <a:p>
          <a:pPr algn="ctr">
            <a:buNone/>
          </a:pPr>
          <a:r>
            <a:rPr lang="nl-NL" sz="1800" b="1" dirty="0" err="1"/>
            <a:t>Governance</a:t>
          </a:r>
          <a:endParaRPr lang="nl-NL" sz="1800" dirty="0"/>
        </a:p>
      </dgm:t>
    </dgm:pt>
    <dgm:pt modelId="{B52D6834-B16D-46E3-8E02-58C9E5952534}" type="parTrans" cxnId="{4125D413-FD1A-4058-9466-2274FB7D0FFC}">
      <dgm:prSet/>
      <dgm:spPr/>
      <dgm:t>
        <a:bodyPr/>
        <a:lstStyle/>
        <a:p>
          <a:endParaRPr lang="nl-NL" sz="2400"/>
        </a:p>
      </dgm:t>
    </dgm:pt>
    <dgm:pt modelId="{DD05227A-376F-4980-80C3-E142BE7CF6FE}" type="sibTrans" cxnId="{4125D413-FD1A-4058-9466-2274FB7D0FFC}">
      <dgm:prSet/>
      <dgm:spPr/>
      <dgm:t>
        <a:bodyPr/>
        <a:lstStyle/>
        <a:p>
          <a:endParaRPr lang="nl-NL" sz="2400"/>
        </a:p>
      </dgm:t>
    </dgm:pt>
    <dgm:pt modelId="{67356F8C-2E37-496F-9E62-2381AC1609B1}">
      <dgm:prSet phldrT="[Tekst]" custT="1"/>
      <dgm:spPr/>
      <dgm:t>
        <a:bodyPr/>
        <a:lstStyle/>
        <a:p>
          <a:pPr algn="ctr"/>
          <a:r>
            <a:rPr lang="nl-NL" sz="1800" b="1" dirty="0"/>
            <a:t>Mensen</a:t>
          </a:r>
          <a:endParaRPr lang="nl-NL" sz="1800" dirty="0"/>
        </a:p>
      </dgm:t>
    </dgm:pt>
    <dgm:pt modelId="{CFBF1712-ECFD-4050-BE8A-B98DA7705892}" type="parTrans" cxnId="{73A65E6D-2CC7-46D2-8FA4-B0F6A187A8B2}">
      <dgm:prSet/>
      <dgm:spPr/>
      <dgm:t>
        <a:bodyPr/>
        <a:lstStyle/>
        <a:p>
          <a:endParaRPr lang="nl-NL" sz="2400"/>
        </a:p>
      </dgm:t>
    </dgm:pt>
    <dgm:pt modelId="{9379F91B-805E-4D44-B73D-E88449BB47ED}" type="sibTrans" cxnId="{73A65E6D-2CC7-46D2-8FA4-B0F6A187A8B2}">
      <dgm:prSet/>
      <dgm:spPr/>
      <dgm:t>
        <a:bodyPr/>
        <a:lstStyle/>
        <a:p>
          <a:endParaRPr lang="nl-NL" sz="2400"/>
        </a:p>
      </dgm:t>
    </dgm:pt>
    <dgm:pt modelId="{AC9DA04D-4189-4285-93BE-B5DA919C767C}">
      <dgm:prSet phldrT="[Tekst]" custT="1"/>
      <dgm:spPr/>
      <dgm:t>
        <a:bodyPr/>
        <a:lstStyle/>
        <a:p>
          <a:pPr algn="ctr"/>
          <a:r>
            <a:rPr lang="nl-NL" sz="1800" b="1" dirty="0"/>
            <a:t>Processen</a:t>
          </a:r>
          <a:endParaRPr lang="nl-NL" sz="1800" b="0" dirty="0"/>
        </a:p>
      </dgm:t>
    </dgm:pt>
    <dgm:pt modelId="{2B3A8DFA-50E9-4807-9174-221E40EEE5AA}" type="parTrans" cxnId="{F35180F4-94C6-4875-A943-E0EDFE3D568B}">
      <dgm:prSet/>
      <dgm:spPr/>
      <dgm:t>
        <a:bodyPr/>
        <a:lstStyle/>
        <a:p>
          <a:endParaRPr lang="nl-NL" sz="2400"/>
        </a:p>
      </dgm:t>
    </dgm:pt>
    <dgm:pt modelId="{D4A1D324-37D6-49A6-B516-EB7192CE5399}" type="sibTrans" cxnId="{F35180F4-94C6-4875-A943-E0EDFE3D568B}">
      <dgm:prSet/>
      <dgm:spPr/>
      <dgm:t>
        <a:bodyPr/>
        <a:lstStyle/>
        <a:p>
          <a:endParaRPr lang="nl-NL" sz="2400"/>
        </a:p>
      </dgm:t>
    </dgm:pt>
    <dgm:pt modelId="{EEAD42F7-6DC1-4AB7-A689-A975F78A91E6}">
      <dgm:prSet phldrT="[Tekst]" custT="1"/>
      <dgm:spPr>
        <a:solidFill>
          <a:schemeClr val="accent3">
            <a:lumMod val="75000"/>
          </a:schemeClr>
        </a:solidFill>
      </dgm:spPr>
      <dgm:t>
        <a:bodyPr/>
        <a:lstStyle/>
        <a:p>
          <a:pPr algn="ctr"/>
          <a:r>
            <a:rPr lang="nl-NL" sz="1800" b="1" dirty="0"/>
            <a:t>Technologie &amp; Systeem</a:t>
          </a:r>
          <a:endParaRPr lang="nl-NL" sz="1800" dirty="0"/>
        </a:p>
      </dgm:t>
    </dgm:pt>
    <dgm:pt modelId="{AAC6DCC9-14C1-48B7-B9BF-6FD4FF47DD7B}" type="parTrans" cxnId="{1BCDC2C4-3E83-4F34-BBA7-04DE24B37FA3}">
      <dgm:prSet/>
      <dgm:spPr/>
      <dgm:t>
        <a:bodyPr/>
        <a:lstStyle/>
        <a:p>
          <a:endParaRPr lang="nl-NL" sz="2400"/>
        </a:p>
      </dgm:t>
    </dgm:pt>
    <dgm:pt modelId="{533DE83D-E4B0-4B3F-BBFB-E172E2D0A27A}" type="sibTrans" cxnId="{1BCDC2C4-3E83-4F34-BBA7-04DE24B37FA3}">
      <dgm:prSet/>
      <dgm:spPr/>
      <dgm:t>
        <a:bodyPr/>
        <a:lstStyle/>
        <a:p>
          <a:endParaRPr lang="nl-NL" sz="2400"/>
        </a:p>
      </dgm:t>
    </dgm:pt>
    <dgm:pt modelId="{00232487-D3FD-4B94-9629-9A6EDB8D3FC9}">
      <dgm:prSet phldrT="[Tekst]" custT="1"/>
      <dgm:spPr>
        <a:solidFill>
          <a:srgbClr val="00B0F0"/>
        </a:solidFill>
      </dgm:spPr>
      <dgm:t>
        <a:bodyPr/>
        <a:lstStyle/>
        <a:p>
          <a:r>
            <a:rPr lang="nl-NL" sz="1800" b="1" dirty="0">
              <a:solidFill>
                <a:schemeClr val="bg2"/>
              </a:solidFill>
            </a:rPr>
            <a:t>Implementatie</a:t>
          </a:r>
        </a:p>
      </dgm:t>
    </dgm:pt>
    <dgm:pt modelId="{0C85F3C0-3AED-4F35-A0C5-EE7821BC3064}" type="sibTrans" cxnId="{A2088079-BA47-47FF-9DDA-7B7DF8772580}">
      <dgm:prSet/>
      <dgm:spPr/>
      <dgm:t>
        <a:bodyPr/>
        <a:lstStyle/>
        <a:p>
          <a:endParaRPr lang="nl-NL" sz="2400"/>
        </a:p>
      </dgm:t>
    </dgm:pt>
    <dgm:pt modelId="{D469D919-9FB4-42B2-9100-DC0AEB4AD0D6}" type="parTrans" cxnId="{A2088079-BA47-47FF-9DDA-7B7DF8772580}">
      <dgm:prSet/>
      <dgm:spPr/>
      <dgm:t>
        <a:bodyPr/>
        <a:lstStyle/>
        <a:p>
          <a:endParaRPr lang="nl-NL" sz="2400"/>
        </a:p>
      </dgm:t>
    </dgm:pt>
    <dgm:pt modelId="{ADC369B3-6AC7-474F-A82F-FE6D7988BDA1}">
      <dgm:prSet custT="1"/>
      <dgm:spPr/>
      <dgm:t>
        <a:bodyPr/>
        <a:lstStyle/>
        <a:p>
          <a:pPr algn="l"/>
          <a:r>
            <a:rPr lang="nl-NL" sz="1400" b="0" dirty="0"/>
            <a:t>Evaluatie </a:t>
          </a:r>
        </a:p>
      </dgm:t>
    </dgm:pt>
    <dgm:pt modelId="{9C5D878F-58DB-4F15-B581-3CFF497F9EE6}" type="parTrans" cxnId="{2FA84458-EA0B-4229-B831-63E8D58AD105}">
      <dgm:prSet/>
      <dgm:spPr/>
      <dgm:t>
        <a:bodyPr/>
        <a:lstStyle/>
        <a:p>
          <a:endParaRPr lang="nl-NL" sz="2400"/>
        </a:p>
      </dgm:t>
    </dgm:pt>
    <dgm:pt modelId="{1E4DC099-8BDE-4B49-B50B-5FF53C81BC8A}" type="sibTrans" cxnId="{2FA84458-EA0B-4229-B831-63E8D58AD105}">
      <dgm:prSet/>
      <dgm:spPr/>
      <dgm:t>
        <a:bodyPr/>
        <a:lstStyle/>
        <a:p>
          <a:endParaRPr lang="nl-NL" sz="2400"/>
        </a:p>
      </dgm:t>
    </dgm:pt>
    <dgm:pt modelId="{2FF05DF4-B919-4CAE-A85C-A542D05358D9}">
      <dgm:prSet custT="1"/>
      <dgm:spPr/>
      <dgm:t>
        <a:bodyPr/>
        <a:lstStyle/>
        <a:p>
          <a:pPr algn="l"/>
          <a:r>
            <a:rPr lang="nl-NL" sz="1400" b="0" dirty="0"/>
            <a:t>Feedback loops</a:t>
          </a:r>
        </a:p>
      </dgm:t>
    </dgm:pt>
    <dgm:pt modelId="{BEC11F64-4A3B-41E8-ADC7-2FB686BAD9F4}" type="parTrans" cxnId="{67F9C151-F884-4194-BF2F-154E6F38520C}">
      <dgm:prSet/>
      <dgm:spPr/>
      <dgm:t>
        <a:bodyPr/>
        <a:lstStyle/>
        <a:p>
          <a:endParaRPr lang="nl-NL" sz="2400"/>
        </a:p>
      </dgm:t>
    </dgm:pt>
    <dgm:pt modelId="{ECC4A55F-8C87-44BA-BDB4-848AAF039F80}" type="sibTrans" cxnId="{67F9C151-F884-4194-BF2F-154E6F38520C}">
      <dgm:prSet/>
      <dgm:spPr/>
      <dgm:t>
        <a:bodyPr/>
        <a:lstStyle/>
        <a:p>
          <a:endParaRPr lang="nl-NL" sz="2400"/>
        </a:p>
      </dgm:t>
    </dgm:pt>
    <dgm:pt modelId="{2D9EE5CA-D550-4EE8-88E2-ADEB2110059A}">
      <dgm:prSet custT="1"/>
      <dgm:spPr/>
      <dgm:t>
        <a:bodyPr/>
        <a:lstStyle/>
        <a:p>
          <a:pPr algn="l"/>
          <a:r>
            <a:rPr lang="nl-NL" sz="1400" b="0" dirty="0"/>
            <a:t>Ondersteunend leiderschap</a:t>
          </a:r>
        </a:p>
      </dgm:t>
    </dgm:pt>
    <dgm:pt modelId="{5061E79D-3599-4A0C-A86B-AE8B9D057F98}" type="parTrans" cxnId="{B7718AA3-CF5C-46B7-B0C6-68CB1AEC85F6}">
      <dgm:prSet/>
      <dgm:spPr/>
      <dgm:t>
        <a:bodyPr/>
        <a:lstStyle/>
        <a:p>
          <a:endParaRPr lang="nl-NL" sz="2400"/>
        </a:p>
      </dgm:t>
    </dgm:pt>
    <dgm:pt modelId="{1EEBBA16-712D-45F0-83AA-55765C00251E}" type="sibTrans" cxnId="{B7718AA3-CF5C-46B7-B0C6-68CB1AEC85F6}">
      <dgm:prSet/>
      <dgm:spPr/>
      <dgm:t>
        <a:bodyPr/>
        <a:lstStyle/>
        <a:p>
          <a:endParaRPr lang="nl-NL" sz="2400"/>
        </a:p>
      </dgm:t>
    </dgm:pt>
    <dgm:pt modelId="{61CA1C2B-40D1-4D89-A063-0DDFC5615D11}">
      <dgm:prSet phldrT="[Tekst]" custT="1"/>
      <dgm:spPr/>
      <dgm:t>
        <a:bodyPr/>
        <a:lstStyle/>
        <a:p>
          <a:pPr algn="l">
            <a:buFont typeface="Arial" panose="020B0604020202020204" pitchFamily="34" charset="0"/>
            <a:buChar char="•"/>
          </a:pPr>
          <a:r>
            <a:rPr lang="nl-NL" sz="1400" dirty="0"/>
            <a:t>Nationale visie, definitie en coördinatie</a:t>
          </a:r>
        </a:p>
      </dgm:t>
    </dgm:pt>
    <dgm:pt modelId="{930A38AF-3098-47DE-8EEC-C9EF463D701C}" type="parTrans" cxnId="{9B526C39-331C-4D4F-A36E-ECD1BBC680B3}">
      <dgm:prSet/>
      <dgm:spPr/>
      <dgm:t>
        <a:bodyPr/>
        <a:lstStyle/>
        <a:p>
          <a:endParaRPr lang="nl-NL" sz="2400"/>
        </a:p>
      </dgm:t>
    </dgm:pt>
    <dgm:pt modelId="{E309DE6E-30F0-4184-A125-6D8F415422EE}" type="sibTrans" cxnId="{9B526C39-331C-4D4F-A36E-ECD1BBC680B3}">
      <dgm:prSet/>
      <dgm:spPr/>
      <dgm:t>
        <a:bodyPr/>
        <a:lstStyle/>
        <a:p>
          <a:endParaRPr lang="nl-NL" sz="2400"/>
        </a:p>
      </dgm:t>
    </dgm:pt>
    <dgm:pt modelId="{84817DFE-C35A-4043-B525-41E54E7CDE77}">
      <dgm:prSet phldrT="[Tekst]" custT="1"/>
      <dgm:spPr/>
      <dgm:t>
        <a:bodyPr/>
        <a:lstStyle/>
        <a:p>
          <a:pPr algn="l">
            <a:buFont typeface="Arial" panose="020B0604020202020204" pitchFamily="34" charset="0"/>
            <a:buChar char="•"/>
          </a:pPr>
          <a:r>
            <a:rPr lang="nl-NL" sz="1400" dirty="0"/>
            <a:t>Draagvlak</a:t>
          </a:r>
        </a:p>
      </dgm:t>
    </dgm:pt>
    <dgm:pt modelId="{26643181-7F92-4301-8D59-15385C3D1608}" type="parTrans" cxnId="{DB74FAA5-F1EC-43FF-95BF-4A4A7FA4E7DC}">
      <dgm:prSet/>
      <dgm:spPr/>
      <dgm:t>
        <a:bodyPr/>
        <a:lstStyle/>
        <a:p>
          <a:endParaRPr lang="nl-NL" sz="2400"/>
        </a:p>
      </dgm:t>
    </dgm:pt>
    <dgm:pt modelId="{11C537BB-4D75-44ED-9F03-CC9237E974D0}" type="sibTrans" cxnId="{DB74FAA5-F1EC-43FF-95BF-4A4A7FA4E7DC}">
      <dgm:prSet/>
      <dgm:spPr/>
      <dgm:t>
        <a:bodyPr/>
        <a:lstStyle/>
        <a:p>
          <a:endParaRPr lang="nl-NL" sz="2400"/>
        </a:p>
      </dgm:t>
    </dgm:pt>
    <dgm:pt modelId="{0A5A75C4-B9AE-4F4A-8827-E16E774DABBC}">
      <dgm:prSet phldrT="[Tekst]" custT="1"/>
      <dgm:spPr/>
      <dgm:t>
        <a:bodyPr/>
        <a:lstStyle/>
        <a:p>
          <a:pPr algn="l">
            <a:buFont typeface="Arial" panose="020B0604020202020204" pitchFamily="34" charset="0"/>
            <a:buChar char="•"/>
          </a:pPr>
          <a:r>
            <a:rPr lang="nl-NL" sz="1400" dirty="0"/>
            <a:t>Werkafspraken over dataregistratie en privacy</a:t>
          </a:r>
        </a:p>
      </dgm:t>
    </dgm:pt>
    <dgm:pt modelId="{24A186BD-DD3E-4154-8613-EB25D9254E54}" type="parTrans" cxnId="{2D8449F0-2E96-4BAF-B5A0-426794FEAA41}">
      <dgm:prSet/>
      <dgm:spPr/>
      <dgm:t>
        <a:bodyPr/>
        <a:lstStyle/>
        <a:p>
          <a:endParaRPr lang="nl-NL" sz="2400"/>
        </a:p>
      </dgm:t>
    </dgm:pt>
    <dgm:pt modelId="{A4A4737C-825A-49C0-BD62-045A4D3460E3}" type="sibTrans" cxnId="{2D8449F0-2E96-4BAF-B5A0-426794FEAA41}">
      <dgm:prSet/>
      <dgm:spPr/>
      <dgm:t>
        <a:bodyPr/>
        <a:lstStyle/>
        <a:p>
          <a:endParaRPr lang="nl-NL" sz="2400"/>
        </a:p>
      </dgm:t>
    </dgm:pt>
    <dgm:pt modelId="{526D94AE-0E2D-4C07-ADB4-2E2D928636AC}">
      <dgm:prSet phldrT="[Tekst]" custT="1"/>
      <dgm:spPr/>
      <dgm:t>
        <a:bodyPr/>
        <a:lstStyle/>
        <a:p>
          <a:pPr algn="l"/>
          <a:r>
            <a:rPr lang="nl-NL" sz="1400" dirty="0"/>
            <a:t>Multidisciplinaire teams</a:t>
          </a:r>
        </a:p>
      </dgm:t>
    </dgm:pt>
    <dgm:pt modelId="{590B1FCE-9C2E-4694-BED9-E0F89F4474E0}" type="parTrans" cxnId="{D890D2EB-C977-41B3-A40C-949CFD44B681}">
      <dgm:prSet/>
      <dgm:spPr/>
      <dgm:t>
        <a:bodyPr/>
        <a:lstStyle/>
        <a:p>
          <a:endParaRPr lang="nl-NL" sz="2400"/>
        </a:p>
      </dgm:t>
    </dgm:pt>
    <dgm:pt modelId="{F73540F7-A449-4FA5-A55D-B351E8155A19}" type="sibTrans" cxnId="{D890D2EB-C977-41B3-A40C-949CFD44B681}">
      <dgm:prSet/>
      <dgm:spPr/>
      <dgm:t>
        <a:bodyPr/>
        <a:lstStyle/>
        <a:p>
          <a:endParaRPr lang="nl-NL" sz="2400"/>
        </a:p>
      </dgm:t>
    </dgm:pt>
    <dgm:pt modelId="{E2244F6A-5450-49AF-9A53-2DD3E733B0A6}">
      <dgm:prSet phldrT="[Tekst]" custT="1"/>
      <dgm:spPr/>
      <dgm:t>
        <a:bodyPr/>
        <a:lstStyle/>
        <a:p>
          <a:pPr algn="l"/>
          <a:r>
            <a:rPr lang="nl-NL" sz="1400" dirty="0"/>
            <a:t>Motivatie, tijd en kennis</a:t>
          </a:r>
        </a:p>
      </dgm:t>
    </dgm:pt>
    <dgm:pt modelId="{8BDCCAE0-DFA6-4464-AC35-DE611D69C474}" type="parTrans" cxnId="{667CC6FA-4178-46C5-93F4-4662F4912A56}">
      <dgm:prSet/>
      <dgm:spPr/>
      <dgm:t>
        <a:bodyPr/>
        <a:lstStyle/>
        <a:p>
          <a:endParaRPr lang="nl-NL" sz="2400"/>
        </a:p>
      </dgm:t>
    </dgm:pt>
    <dgm:pt modelId="{35704B57-97C6-45AD-B828-6250415A07C8}" type="sibTrans" cxnId="{667CC6FA-4178-46C5-93F4-4662F4912A56}">
      <dgm:prSet/>
      <dgm:spPr/>
      <dgm:t>
        <a:bodyPr/>
        <a:lstStyle/>
        <a:p>
          <a:endParaRPr lang="nl-NL" sz="2400"/>
        </a:p>
      </dgm:t>
    </dgm:pt>
    <dgm:pt modelId="{3C7D49D0-6C59-4D61-B765-328DD56BA1F5}">
      <dgm:prSet phldrT="[Tekst]" custT="1"/>
      <dgm:spPr>
        <a:solidFill>
          <a:schemeClr val="accent3">
            <a:lumMod val="75000"/>
          </a:schemeClr>
        </a:solidFill>
      </dgm:spPr>
      <dgm:t>
        <a:bodyPr/>
        <a:lstStyle/>
        <a:p>
          <a:pPr algn="l"/>
          <a:r>
            <a:rPr lang="nl-NL" sz="1400" b="0" dirty="0"/>
            <a:t>Geïntegreerd real-time systeem</a:t>
          </a:r>
          <a:endParaRPr lang="nl-NL" sz="1400" dirty="0"/>
        </a:p>
      </dgm:t>
    </dgm:pt>
    <dgm:pt modelId="{B53D716D-FFC8-4F26-94A2-D70A06D8E93A}" type="parTrans" cxnId="{20D644F6-9B70-406F-8B5B-71FD40025F55}">
      <dgm:prSet/>
      <dgm:spPr/>
      <dgm:t>
        <a:bodyPr/>
        <a:lstStyle/>
        <a:p>
          <a:endParaRPr lang="nl-NL" sz="2400"/>
        </a:p>
      </dgm:t>
    </dgm:pt>
    <dgm:pt modelId="{3CE063F6-7B86-4930-845C-05AF12FCA12E}" type="sibTrans" cxnId="{20D644F6-9B70-406F-8B5B-71FD40025F55}">
      <dgm:prSet/>
      <dgm:spPr/>
      <dgm:t>
        <a:bodyPr/>
        <a:lstStyle/>
        <a:p>
          <a:endParaRPr lang="nl-NL" sz="2400"/>
        </a:p>
      </dgm:t>
    </dgm:pt>
    <dgm:pt modelId="{14FEECA8-1D8E-47D4-856A-48EDA6264893}">
      <dgm:prSet phldrT="[Tekst]" custT="1"/>
      <dgm:spPr>
        <a:solidFill>
          <a:schemeClr val="accent3">
            <a:lumMod val="75000"/>
          </a:schemeClr>
        </a:solidFill>
      </dgm:spPr>
      <dgm:t>
        <a:bodyPr/>
        <a:lstStyle/>
        <a:p>
          <a:pPr algn="l"/>
          <a:r>
            <a:rPr lang="nl-NL" sz="1400" b="0" dirty="0"/>
            <a:t>Interne &amp; externe data</a:t>
          </a:r>
          <a:endParaRPr lang="nl-NL" sz="1400" dirty="0"/>
        </a:p>
      </dgm:t>
    </dgm:pt>
    <dgm:pt modelId="{7AA473FB-CC84-47E8-ADA5-8DCFB56F3128}" type="parTrans" cxnId="{B8BDF516-BDE8-4399-B3F5-C031B38DCC7C}">
      <dgm:prSet/>
      <dgm:spPr/>
      <dgm:t>
        <a:bodyPr/>
        <a:lstStyle/>
        <a:p>
          <a:endParaRPr lang="nl-NL" sz="2400"/>
        </a:p>
      </dgm:t>
    </dgm:pt>
    <dgm:pt modelId="{B14E0DA3-A8CF-41B0-82F3-2EF3D982CD93}" type="sibTrans" cxnId="{B8BDF516-BDE8-4399-B3F5-C031B38DCC7C}">
      <dgm:prSet/>
      <dgm:spPr/>
      <dgm:t>
        <a:bodyPr/>
        <a:lstStyle/>
        <a:p>
          <a:endParaRPr lang="nl-NL" sz="2400"/>
        </a:p>
      </dgm:t>
    </dgm:pt>
    <dgm:pt modelId="{57E89947-AEED-460E-9005-CE420426BDE8}">
      <dgm:prSet phldrT="[Tekst]" custT="1"/>
      <dgm:spPr>
        <a:solidFill>
          <a:schemeClr val="accent3">
            <a:lumMod val="75000"/>
          </a:schemeClr>
        </a:solidFill>
      </dgm:spPr>
      <dgm:t>
        <a:bodyPr/>
        <a:lstStyle/>
        <a:p>
          <a:pPr algn="l"/>
          <a:r>
            <a:rPr lang="nl-NL" sz="1400" b="0" dirty="0"/>
            <a:t>Ondersteunt surveillance, paraatheid en actie</a:t>
          </a:r>
        </a:p>
        <a:p>
          <a:pPr algn="ctr"/>
          <a:endParaRPr lang="nl-NL" sz="1400" dirty="0"/>
        </a:p>
      </dgm:t>
    </dgm:pt>
    <dgm:pt modelId="{B4A2AAF4-82EF-4996-A3CA-49AEFE58EB23}" type="parTrans" cxnId="{35B35C2E-7910-435E-8954-D6C950929958}">
      <dgm:prSet/>
      <dgm:spPr/>
      <dgm:t>
        <a:bodyPr/>
        <a:lstStyle/>
        <a:p>
          <a:endParaRPr lang="nl-NL" sz="2400"/>
        </a:p>
      </dgm:t>
    </dgm:pt>
    <dgm:pt modelId="{FCC48BA3-E07E-41E1-8809-C22D37556649}" type="sibTrans" cxnId="{35B35C2E-7910-435E-8954-D6C950929958}">
      <dgm:prSet/>
      <dgm:spPr/>
      <dgm:t>
        <a:bodyPr/>
        <a:lstStyle/>
        <a:p>
          <a:endParaRPr lang="nl-NL" sz="2400"/>
        </a:p>
      </dgm:t>
    </dgm:pt>
    <dgm:pt modelId="{6592CEA4-D275-45FF-9857-F99F782C2BE3}">
      <dgm:prSet phldrT="[Tekst]" custT="1"/>
      <dgm:spPr/>
      <dgm:t>
        <a:bodyPr/>
        <a:lstStyle/>
        <a:p>
          <a:pPr algn="l"/>
          <a:r>
            <a:rPr lang="nl-NL" sz="1400" dirty="0"/>
            <a:t>Duidelijke rol- en taakverdeling</a:t>
          </a:r>
        </a:p>
      </dgm:t>
    </dgm:pt>
    <dgm:pt modelId="{6028F1F3-C358-47A6-84C5-B2658C68741D}" type="parTrans" cxnId="{ECB41665-F6F3-4586-9DEB-93D48C2CA9B8}">
      <dgm:prSet/>
      <dgm:spPr/>
      <dgm:t>
        <a:bodyPr/>
        <a:lstStyle/>
        <a:p>
          <a:endParaRPr lang="nl-NL"/>
        </a:p>
      </dgm:t>
    </dgm:pt>
    <dgm:pt modelId="{FEB87831-5D5E-40FD-9821-ACE175BA5764}" type="sibTrans" cxnId="{ECB41665-F6F3-4586-9DEB-93D48C2CA9B8}">
      <dgm:prSet/>
      <dgm:spPr/>
      <dgm:t>
        <a:bodyPr/>
        <a:lstStyle/>
        <a:p>
          <a:endParaRPr lang="nl-NL"/>
        </a:p>
      </dgm:t>
    </dgm:pt>
    <dgm:pt modelId="{19AE52A4-55EB-4FFB-B516-F612E1304511}" type="pres">
      <dgm:prSet presAssocID="{F6198C10-65D9-47C0-9ACB-0253942C1B3A}" presName="diagram" presStyleCnt="0">
        <dgm:presLayoutVars>
          <dgm:chMax val="1"/>
          <dgm:dir/>
          <dgm:animLvl val="ctr"/>
          <dgm:resizeHandles val="exact"/>
        </dgm:presLayoutVars>
      </dgm:prSet>
      <dgm:spPr/>
    </dgm:pt>
    <dgm:pt modelId="{AFBB5694-8CD2-45C5-982B-5DB58BA7214E}" type="pres">
      <dgm:prSet presAssocID="{F6198C10-65D9-47C0-9ACB-0253942C1B3A}" presName="matrix" presStyleCnt="0"/>
      <dgm:spPr/>
    </dgm:pt>
    <dgm:pt modelId="{CD861769-C2A0-475D-AD62-12605B893873}" type="pres">
      <dgm:prSet presAssocID="{F6198C10-65D9-47C0-9ACB-0253942C1B3A}" presName="tile1" presStyleLbl="node1" presStyleIdx="0" presStyleCnt="4"/>
      <dgm:spPr/>
    </dgm:pt>
    <dgm:pt modelId="{A9DD8C02-A357-407C-B48E-AD72BA7BA375}" type="pres">
      <dgm:prSet presAssocID="{F6198C10-65D9-47C0-9ACB-0253942C1B3A}" presName="tile1text" presStyleLbl="node1" presStyleIdx="0" presStyleCnt="4">
        <dgm:presLayoutVars>
          <dgm:chMax val="0"/>
          <dgm:chPref val="0"/>
          <dgm:bulletEnabled val="1"/>
        </dgm:presLayoutVars>
      </dgm:prSet>
      <dgm:spPr/>
    </dgm:pt>
    <dgm:pt modelId="{9895A433-B76F-4CF7-8DFE-1467E2CB078C}" type="pres">
      <dgm:prSet presAssocID="{F6198C10-65D9-47C0-9ACB-0253942C1B3A}" presName="tile2" presStyleLbl="node1" presStyleIdx="1" presStyleCnt="4"/>
      <dgm:spPr/>
    </dgm:pt>
    <dgm:pt modelId="{E654AD16-873F-46B4-8EC9-1152F4044FB4}" type="pres">
      <dgm:prSet presAssocID="{F6198C10-65D9-47C0-9ACB-0253942C1B3A}" presName="tile2text" presStyleLbl="node1" presStyleIdx="1" presStyleCnt="4">
        <dgm:presLayoutVars>
          <dgm:chMax val="0"/>
          <dgm:chPref val="0"/>
          <dgm:bulletEnabled val="1"/>
        </dgm:presLayoutVars>
      </dgm:prSet>
      <dgm:spPr/>
    </dgm:pt>
    <dgm:pt modelId="{32D9CF67-0D39-4B19-AD1B-E132B49303EB}" type="pres">
      <dgm:prSet presAssocID="{F6198C10-65D9-47C0-9ACB-0253942C1B3A}" presName="tile3" presStyleLbl="node1" presStyleIdx="2" presStyleCnt="4" custLinFactNeighborX="-7657" custLinFactNeighborY="-366"/>
      <dgm:spPr/>
    </dgm:pt>
    <dgm:pt modelId="{CD255EFF-9D2B-4F48-829B-FE61B68030B8}" type="pres">
      <dgm:prSet presAssocID="{F6198C10-65D9-47C0-9ACB-0253942C1B3A}" presName="tile3text" presStyleLbl="node1" presStyleIdx="2" presStyleCnt="4">
        <dgm:presLayoutVars>
          <dgm:chMax val="0"/>
          <dgm:chPref val="0"/>
          <dgm:bulletEnabled val="1"/>
        </dgm:presLayoutVars>
      </dgm:prSet>
      <dgm:spPr/>
    </dgm:pt>
    <dgm:pt modelId="{427B1F80-5571-471D-A805-05EAB4F931C7}" type="pres">
      <dgm:prSet presAssocID="{F6198C10-65D9-47C0-9ACB-0253942C1B3A}" presName="tile4" presStyleLbl="node1" presStyleIdx="3" presStyleCnt="4"/>
      <dgm:spPr/>
    </dgm:pt>
    <dgm:pt modelId="{8F63A65A-1859-4E75-823A-5339D9B10EF0}" type="pres">
      <dgm:prSet presAssocID="{F6198C10-65D9-47C0-9ACB-0253942C1B3A}" presName="tile4text" presStyleLbl="node1" presStyleIdx="3" presStyleCnt="4">
        <dgm:presLayoutVars>
          <dgm:chMax val="0"/>
          <dgm:chPref val="0"/>
          <dgm:bulletEnabled val="1"/>
        </dgm:presLayoutVars>
      </dgm:prSet>
      <dgm:spPr/>
    </dgm:pt>
    <dgm:pt modelId="{00C188D5-1A69-4044-AFA0-304211F560D3}" type="pres">
      <dgm:prSet presAssocID="{F6198C10-65D9-47C0-9ACB-0253942C1B3A}" presName="centerTile" presStyleLbl="fgShp" presStyleIdx="0" presStyleCnt="1">
        <dgm:presLayoutVars>
          <dgm:chMax val="0"/>
          <dgm:chPref val="0"/>
        </dgm:presLayoutVars>
      </dgm:prSet>
      <dgm:spPr/>
    </dgm:pt>
  </dgm:ptLst>
  <dgm:cxnLst>
    <dgm:cxn modelId="{43E5D404-9522-42AF-B351-A953A0DDF4C0}" type="presOf" srcId="{3C7D49D0-6C59-4D61-B765-328DD56BA1F5}" destId="{8F63A65A-1859-4E75-823A-5339D9B10EF0}" srcOrd="1" destOrd="1" presId="urn:microsoft.com/office/officeart/2005/8/layout/matrix1"/>
    <dgm:cxn modelId="{FF2C5905-16F9-4399-8405-C158F1718F0F}" type="presOf" srcId="{6592CEA4-D275-45FF-9857-F99F782C2BE3}" destId="{9895A433-B76F-4CF7-8DFE-1467E2CB078C}" srcOrd="0" destOrd="3" presId="urn:microsoft.com/office/officeart/2005/8/layout/matrix1"/>
    <dgm:cxn modelId="{68ACCA08-7105-472E-8477-8141889023D0}" type="presOf" srcId="{9535C627-3C3F-4ECA-83CA-70F2A4203F86}" destId="{CD861769-C2A0-475D-AD62-12605B893873}" srcOrd="0" destOrd="0" presId="urn:microsoft.com/office/officeart/2005/8/layout/matrix1"/>
    <dgm:cxn modelId="{4125D413-FD1A-4058-9466-2274FB7D0FFC}" srcId="{00232487-D3FD-4B94-9629-9A6EDB8D3FC9}" destId="{9535C627-3C3F-4ECA-83CA-70F2A4203F86}" srcOrd="0" destOrd="0" parTransId="{B52D6834-B16D-46E3-8E02-58C9E5952534}" sibTransId="{DD05227A-376F-4980-80C3-E142BE7CF6FE}"/>
    <dgm:cxn modelId="{CF9E7C16-42E0-44A7-B0F5-FD43C29AE231}" type="presOf" srcId="{EEAD42F7-6DC1-4AB7-A689-A975F78A91E6}" destId="{427B1F80-5571-471D-A805-05EAB4F931C7}" srcOrd="0" destOrd="0" presId="urn:microsoft.com/office/officeart/2005/8/layout/matrix1"/>
    <dgm:cxn modelId="{B8BDF516-BDE8-4399-B3F5-C031B38DCC7C}" srcId="{EEAD42F7-6DC1-4AB7-A689-A975F78A91E6}" destId="{14FEECA8-1D8E-47D4-856A-48EDA6264893}" srcOrd="1" destOrd="0" parTransId="{7AA473FB-CC84-47E8-ADA5-8DCFB56F3128}" sibTransId="{B14E0DA3-A8CF-41B0-82F3-2EF3D982CD93}"/>
    <dgm:cxn modelId="{20F21F1D-E8C0-458B-91E8-0E3F2192B652}" type="presOf" srcId="{00232487-D3FD-4B94-9629-9A6EDB8D3FC9}" destId="{00C188D5-1A69-4044-AFA0-304211F560D3}" srcOrd="0" destOrd="0" presId="urn:microsoft.com/office/officeart/2005/8/layout/matrix1"/>
    <dgm:cxn modelId="{C055E11F-55B0-4EEB-9F2E-92B315147D83}" type="presOf" srcId="{AC9DA04D-4189-4285-93BE-B5DA919C767C}" destId="{32D9CF67-0D39-4B19-AD1B-E132B49303EB}" srcOrd="0" destOrd="0" presId="urn:microsoft.com/office/officeart/2005/8/layout/matrix1"/>
    <dgm:cxn modelId="{CFB4AC25-42EE-48F2-BBF3-3E765315911A}" type="presOf" srcId="{84817DFE-C35A-4043-B525-41E54E7CDE77}" destId="{CD861769-C2A0-475D-AD62-12605B893873}" srcOrd="0" destOrd="2" presId="urn:microsoft.com/office/officeart/2005/8/layout/matrix1"/>
    <dgm:cxn modelId="{04416028-AA49-4758-9DF2-B4F5013B1216}" type="presOf" srcId="{2FF05DF4-B919-4CAE-A85C-A542D05358D9}" destId="{CD255EFF-9D2B-4F48-829B-FE61B68030B8}" srcOrd="1" destOrd="2" presId="urn:microsoft.com/office/officeart/2005/8/layout/matrix1"/>
    <dgm:cxn modelId="{DA7C7629-1B37-4A81-A26F-AAC9BFF57F03}" type="presOf" srcId="{84817DFE-C35A-4043-B525-41E54E7CDE77}" destId="{A9DD8C02-A357-407C-B48E-AD72BA7BA375}" srcOrd="1" destOrd="2" presId="urn:microsoft.com/office/officeart/2005/8/layout/matrix1"/>
    <dgm:cxn modelId="{35B35C2E-7910-435E-8954-D6C950929958}" srcId="{EEAD42F7-6DC1-4AB7-A689-A975F78A91E6}" destId="{57E89947-AEED-460E-9005-CE420426BDE8}" srcOrd="2" destOrd="0" parTransId="{B4A2AAF4-82EF-4996-A3CA-49AEFE58EB23}" sibTransId="{FCC48BA3-E07E-41E1-8809-C22D37556649}"/>
    <dgm:cxn modelId="{6C05EC38-1B8A-4C30-94C7-BC21921CD68D}" type="presOf" srcId="{2D9EE5CA-D550-4EE8-88E2-ADEB2110059A}" destId="{32D9CF67-0D39-4B19-AD1B-E132B49303EB}" srcOrd="0" destOrd="3" presId="urn:microsoft.com/office/officeart/2005/8/layout/matrix1"/>
    <dgm:cxn modelId="{9B526C39-331C-4D4F-A36E-ECD1BBC680B3}" srcId="{9535C627-3C3F-4ECA-83CA-70F2A4203F86}" destId="{61CA1C2B-40D1-4D89-A063-0DDFC5615D11}" srcOrd="0" destOrd="0" parTransId="{930A38AF-3098-47DE-8EEC-C9EF463D701C}" sibTransId="{E309DE6E-30F0-4184-A125-6D8F415422EE}"/>
    <dgm:cxn modelId="{ACC66E3E-D8AB-4AB6-A048-1E89C20AFC63}" type="presOf" srcId="{61CA1C2B-40D1-4D89-A063-0DDFC5615D11}" destId="{CD861769-C2A0-475D-AD62-12605B893873}" srcOrd="0" destOrd="1" presId="urn:microsoft.com/office/officeart/2005/8/layout/matrix1"/>
    <dgm:cxn modelId="{53C5F65C-9E7B-4BB9-B56F-FA84AD38C548}" type="presOf" srcId="{67356F8C-2E37-496F-9E62-2381AC1609B1}" destId="{E654AD16-873F-46B4-8EC9-1152F4044FB4}" srcOrd="1" destOrd="0" presId="urn:microsoft.com/office/officeart/2005/8/layout/matrix1"/>
    <dgm:cxn modelId="{FFB2DF62-FA2E-4DE0-9571-14E1E7595E0D}" type="presOf" srcId="{F6198C10-65D9-47C0-9ACB-0253942C1B3A}" destId="{19AE52A4-55EB-4FFB-B516-F612E1304511}" srcOrd="0" destOrd="0" presId="urn:microsoft.com/office/officeart/2005/8/layout/matrix1"/>
    <dgm:cxn modelId="{A3BFF062-63F4-4C6C-832C-738387E3B263}" type="presOf" srcId="{ADC369B3-6AC7-474F-A82F-FE6D7988BDA1}" destId="{32D9CF67-0D39-4B19-AD1B-E132B49303EB}" srcOrd="0" destOrd="1" presId="urn:microsoft.com/office/officeart/2005/8/layout/matrix1"/>
    <dgm:cxn modelId="{ECB41665-F6F3-4586-9DEB-93D48C2CA9B8}" srcId="{67356F8C-2E37-496F-9E62-2381AC1609B1}" destId="{6592CEA4-D275-45FF-9857-F99F782C2BE3}" srcOrd="2" destOrd="0" parTransId="{6028F1F3-C358-47A6-84C5-B2658C68741D}" sibTransId="{FEB87831-5D5E-40FD-9821-ACE175BA5764}"/>
    <dgm:cxn modelId="{0852D14B-9A24-4041-9BCF-DFC2C7EA54AA}" type="presOf" srcId="{AC9DA04D-4189-4285-93BE-B5DA919C767C}" destId="{CD255EFF-9D2B-4F48-829B-FE61B68030B8}" srcOrd="1" destOrd="0" presId="urn:microsoft.com/office/officeart/2005/8/layout/matrix1"/>
    <dgm:cxn modelId="{73A65E6D-2CC7-46D2-8FA4-B0F6A187A8B2}" srcId="{00232487-D3FD-4B94-9629-9A6EDB8D3FC9}" destId="{67356F8C-2E37-496F-9E62-2381AC1609B1}" srcOrd="1" destOrd="0" parTransId="{CFBF1712-ECFD-4050-BE8A-B98DA7705892}" sibTransId="{9379F91B-805E-4D44-B73D-E88449BB47ED}"/>
    <dgm:cxn modelId="{D29F506F-1FAA-4D73-9C9A-D5D4AEDCE837}" type="presOf" srcId="{14FEECA8-1D8E-47D4-856A-48EDA6264893}" destId="{427B1F80-5571-471D-A805-05EAB4F931C7}" srcOrd="0" destOrd="2" presId="urn:microsoft.com/office/officeart/2005/8/layout/matrix1"/>
    <dgm:cxn modelId="{974C0251-4178-444E-9205-CE16E581E296}" type="presOf" srcId="{E2244F6A-5450-49AF-9A53-2DD3E733B0A6}" destId="{9895A433-B76F-4CF7-8DFE-1467E2CB078C}" srcOrd="0" destOrd="2" presId="urn:microsoft.com/office/officeart/2005/8/layout/matrix1"/>
    <dgm:cxn modelId="{67F9C151-F884-4194-BF2F-154E6F38520C}" srcId="{AC9DA04D-4189-4285-93BE-B5DA919C767C}" destId="{2FF05DF4-B919-4CAE-A85C-A542D05358D9}" srcOrd="1" destOrd="0" parTransId="{BEC11F64-4A3B-41E8-ADC7-2FB686BAD9F4}" sibTransId="{ECC4A55F-8C87-44BA-BDB4-848AAF039F80}"/>
    <dgm:cxn modelId="{6888B656-A6CD-4554-8744-08509146583E}" type="presOf" srcId="{526D94AE-0E2D-4C07-ADB4-2E2D928636AC}" destId="{9895A433-B76F-4CF7-8DFE-1467E2CB078C}" srcOrd="0" destOrd="1" presId="urn:microsoft.com/office/officeart/2005/8/layout/matrix1"/>
    <dgm:cxn modelId="{2FA84458-EA0B-4229-B831-63E8D58AD105}" srcId="{AC9DA04D-4189-4285-93BE-B5DA919C767C}" destId="{ADC369B3-6AC7-474F-A82F-FE6D7988BDA1}" srcOrd="0" destOrd="0" parTransId="{9C5D878F-58DB-4F15-B581-3CFF497F9EE6}" sibTransId="{1E4DC099-8BDE-4B49-B50B-5FF53C81BC8A}"/>
    <dgm:cxn modelId="{A2088079-BA47-47FF-9DDA-7B7DF8772580}" srcId="{F6198C10-65D9-47C0-9ACB-0253942C1B3A}" destId="{00232487-D3FD-4B94-9629-9A6EDB8D3FC9}" srcOrd="0" destOrd="0" parTransId="{D469D919-9FB4-42B2-9100-DC0AEB4AD0D6}" sibTransId="{0C85F3C0-3AED-4F35-A0C5-EE7821BC3064}"/>
    <dgm:cxn modelId="{188D467E-B54F-40FB-9F73-F0D7B2B3ED67}" type="presOf" srcId="{14FEECA8-1D8E-47D4-856A-48EDA6264893}" destId="{8F63A65A-1859-4E75-823A-5339D9B10EF0}" srcOrd="1" destOrd="2" presId="urn:microsoft.com/office/officeart/2005/8/layout/matrix1"/>
    <dgm:cxn modelId="{8EAB498B-41C1-4034-9443-C74D76617B9C}" type="presOf" srcId="{9535C627-3C3F-4ECA-83CA-70F2A4203F86}" destId="{A9DD8C02-A357-407C-B48E-AD72BA7BA375}" srcOrd="1" destOrd="0" presId="urn:microsoft.com/office/officeart/2005/8/layout/matrix1"/>
    <dgm:cxn modelId="{14DA6B8C-B2FE-40A6-807D-F38D158E803A}" type="presOf" srcId="{2D9EE5CA-D550-4EE8-88E2-ADEB2110059A}" destId="{CD255EFF-9D2B-4F48-829B-FE61B68030B8}" srcOrd="1" destOrd="3" presId="urn:microsoft.com/office/officeart/2005/8/layout/matrix1"/>
    <dgm:cxn modelId="{0ADBD798-C168-4064-84D0-B54624303D12}" type="presOf" srcId="{ADC369B3-6AC7-474F-A82F-FE6D7988BDA1}" destId="{CD255EFF-9D2B-4F48-829B-FE61B68030B8}" srcOrd="1" destOrd="1" presId="urn:microsoft.com/office/officeart/2005/8/layout/matrix1"/>
    <dgm:cxn modelId="{92A95DA3-EDF8-4426-B6B6-357789F83EED}" type="presOf" srcId="{E2244F6A-5450-49AF-9A53-2DD3E733B0A6}" destId="{E654AD16-873F-46B4-8EC9-1152F4044FB4}" srcOrd="1" destOrd="2" presId="urn:microsoft.com/office/officeart/2005/8/layout/matrix1"/>
    <dgm:cxn modelId="{B7718AA3-CF5C-46B7-B0C6-68CB1AEC85F6}" srcId="{AC9DA04D-4189-4285-93BE-B5DA919C767C}" destId="{2D9EE5CA-D550-4EE8-88E2-ADEB2110059A}" srcOrd="2" destOrd="0" parTransId="{5061E79D-3599-4A0C-A86B-AE8B9D057F98}" sibTransId="{1EEBBA16-712D-45F0-83AA-55765C00251E}"/>
    <dgm:cxn modelId="{DB74FAA5-F1EC-43FF-95BF-4A4A7FA4E7DC}" srcId="{9535C627-3C3F-4ECA-83CA-70F2A4203F86}" destId="{84817DFE-C35A-4043-B525-41E54E7CDE77}" srcOrd="1" destOrd="0" parTransId="{26643181-7F92-4301-8D59-15385C3D1608}" sibTransId="{11C537BB-4D75-44ED-9F03-CC9237E974D0}"/>
    <dgm:cxn modelId="{B90841AB-F061-46AC-A700-2EF2425F8C86}" type="presOf" srcId="{526D94AE-0E2D-4C07-ADB4-2E2D928636AC}" destId="{E654AD16-873F-46B4-8EC9-1152F4044FB4}" srcOrd="1" destOrd="1" presId="urn:microsoft.com/office/officeart/2005/8/layout/matrix1"/>
    <dgm:cxn modelId="{87A0EFAF-6CE4-4BDB-9157-64BDB2CC9B23}" type="presOf" srcId="{0A5A75C4-B9AE-4F4A-8827-E16E774DABBC}" destId="{CD861769-C2A0-475D-AD62-12605B893873}" srcOrd="0" destOrd="3" presId="urn:microsoft.com/office/officeart/2005/8/layout/matrix1"/>
    <dgm:cxn modelId="{87DABEB1-2CF9-43BF-BFC5-857D593F378B}" type="presOf" srcId="{2FF05DF4-B919-4CAE-A85C-A542D05358D9}" destId="{32D9CF67-0D39-4B19-AD1B-E132B49303EB}" srcOrd="0" destOrd="2" presId="urn:microsoft.com/office/officeart/2005/8/layout/matrix1"/>
    <dgm:cxn modelId="{67786BBF-356D-438B-AA14-C3940E8F2988}" type="presOf" srcId="{EEAD42F7-6DC1-4AB7-A689-A975F78A91E6}" destId="{8F63A65A-1859-4E75-823A-5339D9B10EF0}" srcOrd="1" destOrd="0" presId="urn:microsoft.com/office/officeart/2005/8/layout/matrix1"/>
    <dgm:cxn modelId="{D4B427C3-4274-42ED-8F4E-D5E240B80B27}" type="presOf" srcId="{6592CEA4-D275-45FF-9857-F99F782C2BE3}" destId="{E654AD16-873F-46B4-8EC9-1152F4044FB4}" srcOrd="1" destOrd="3" presId="urn:microsoft.com/office/officeart/2005/8/layout/matrix1"/>
    <dgm:cxn modelId="{1BCDC2C4-3E83-4F34-BBA7-04DE24B37FA3}" srcId="{00232487-D3FD-4B94-9629-9A6EDB8D3FC9}" destId="{EEAD42F7-6DC1-4AB7-A689-A975F78A91E6}" srcOrd="3" destOrd="0" parTransId="{AAC6DCC9-14C1-48B7-B9BF-6FD4FF47DD7B}" sibTransId="{533DE83D-E4B0-4B3F-BBFB-E172E2D0A27A}"/>
    <dgm:cxn modelId="{4F7AEFD4-9392-4B79-A0A7-41B8D3AB0F86}" type="presOf" srcId="{67356F8C-2E37-496F-9E62-2381AC1609B1}" destId="{9895A433-B76F-4CF7-8DFE-1467E2CB078C}" srcOrd="0" destOrd="0" presId="urn:microsoft.com/office/officeart/2005/8/layout/matrix1"/>
    <dgm:cxn modelId="{769836DA-FE4E-4F7A-B186-7C501FFC64EF}" type="presOf" srcId="{61CA1C2B-40D1-4D89-A063-0DDFC5615D11}" destId="{A9DD8C02-A357-407C-B48E-AD72BA7BA375}" srcOrd="1" destOrd="1" presId="urn:microsoft.com/office/officeart/2005/8/layout/matrix1"/>
    <dgm:cxn modelId="{9D9D94E6-43D6-497A-A134-552A596E1C21}" type="presOf" srcId="{57E89947-AEED-460E-9005-CE420426BDE8}" destId="{8F63A65A-1859-4E75-823A-5339D9B10EF0}" srcOrd="1" destOrd="3" presId="urn:microsoft.com/office/officeart/2005/8/layout/matrix1"/>
    <dgm:cxn modelId="{D890D2EB-C977-41B3-A40C-949CFD44B681}" srcId="{67356F8C-2E37-496F-9E62-2381AC1609B1}" destId="{526D94AE-0E2D-4C07-ADB4-2E2D928636AC}" srcOrd="0" destOrd="0" parTransId="{590B1FCE-9C2E-4694-BED9-E0F89F4474E0}" sibTransId="{F73540F7-A449-4FA5-A55D-B351E8155A19}"/>
    <dgm:cxn modelId="{2D8449F0-2E96-4BAF-B5A0-426794FEAA41}" srcId="{9535C627-3C3F-4ECA-83CA-70F2A4203F86}" destId="{0A5A75C4-B9AE-4F4A-8827-E16E774DABBC}" srcOrd="2" destOrd="0" parTransId="{24A186BD-DD3E-4154-8613-EB25D9254E54}" sibTransId="{A4A4737C-825A-49C0-BD62-045A4D3460E3}"/>
    <dgm:cxn modelId="{278184F3-6B37-4432-9239-339A903C929C}" type="presOf" srcId="{57E89947-AEED-460E-9005-CE420426BDE8}" destId="{427B1F80-5571-471D-A805-05EAB4F931C7}" srcOrd="0" destOrd="3" presId="urn:microsoft.com/office/officeart/2005/8/layout/matrix1"/>
    <dgm:cxn modelId="{F35180F4-94C6-4875-A943-E0EDFE3D568B}" srcId="{00232487-D3FD-4B94-9629-9A6EDB8D3FC9}" destId="{AC9DA04D-4189-4285-93BE-B5DA919C767C}" srcOrd="2" destOrd="0" parTransId="{2B3A8DFA-50E9-4807-9174-221E40EEE5AA}" sibTransId="{D4A1D324-37D6-49A6-B516-EB7192CE5399}"/>
    <dgm:cxn modelId="{20D644F6-9B70-406F-8B5B-71FD40025F55}" srcId="{EEAD42F7-6DC1-4AB7-A689-A975F78A91E6}" destId="{3C7D49D0-6C59-4D61-B765-328DD56BA1F5}" srcOrd="0" destOrd="0" parTransId="{B53D716D-FFC8-4F26-94A2-D70A06D8E93A}" sibTransId="{3CE063F6-7B86-4930-845C-05AF12FCA12E}"/>
    <dgm:cxn modelId="{C7685CFA-4C35-4256-BD2C-5B3D02C89CCC}" type="presOf" srcId="{3C7D49D0-6C59-4D61-B765-328DD56BA1F5}" destId="{427B1F80-5571-471D-A805-05EAB4F931C7}" srcOrd="0" destOrd="1" presId="urn:microsoft.com/office/officeart/2005/8/layout/matrix1"/>
    <dgm:cxn modelId="{667CC6FA-4178-46C5-93F4-4662F4912A56}" srcId="{67356F8C-2E37-496F-9E62-2381AC1609B1}" destId="{E2244F6A-5450-49AF-9A53-2DD3E733B0A6}" srcOrd="1" destOrd="0" parTransId="{8BDCCAE0-DFA6-4464-AC35-DE611D69C474}" sibTransId="{35704B57-97C6-45AD-B828-6250415A07C8}"/>
    <dgm:cxn modelId="{88322DFE-EA45-4A92-9755-3E1C13484598}" type="presOf" srcId="{0A5A75C4-B9AE-4F4A-8827-E16E774DABBC}" destId="{A9DD8C02-A357-407C-B48E-AD72BA7BA375}" srcOrd="1" destOrd="3" presId="urn:microsoft.com/office/officeart/2005/8/layout/matrix1"/>
    <dgm:cxn modelId="{B8D95E65-545E-4B89-B908-047995D68A03}" type="presParOf" srcId="{19AE52A4-55EB-4FFB-B516-F612E1304511}" destId="{AFBB5694-8CD2-45C5-982B-5DB58BA7214E}" srcOrd="0" destOrd="0" presId="urn:microsoft.com/office/officeart/2005/8/layout/matrix1"/>
    <dgm:cxn modelId="{479A7754-2A80-4F92-B6BE-F84B9EA6A2F9}" type="presParOf" srcId="{AFBB5694-8CD2-45C5-982B-5DB58BA7214E}" destId="{CD861769-C2A0-475D-AD62-12605B893873}" srcOrd="0" destOrd="0" presId="urn:microsoft.com/office/officeart/2005/8/layout/matrix1"/>
    <dgm:cxn modelId="{4CE328AC-A7A7-47D2-821C-E1412361B865}" type="presParOf" srcId="{AFBB5694-8CD2-45C5-982B-5DB58BA7214E}" destId="{A9DD8C02-A357-407C-B48E-AD72BA7BA375}" srcOrd="1" destOrd="0" presId="urn:microsoft.com/office/officeart/2005/8/layout/matrix1"/>
    <dgm:cxn modelId="{3DD6AA03-CA3D-402C-90C8-494A7910A532}" type="presParOf" srcId="{AFBB5694-8CD2-45C5-982B-5DB58BA7214E}" destId="{9895A433-B76F-4CF7-8DFE-1467E2CB078C}" srcOrd="2" destOrd="0" presId="urn:microsoft.com/office/officeart/2005/8/layout/matrix1"/>
    <dgm:cxn modelId="{D82C2A0F-A0EE-4507-811F-5EF983CC1168}" type="presParOf" srcId="{AFBB5694-8CD2-45C5-982B-5DB58BA7214E}" destId="{E654AD16-873F-46B4-8EC9-1152F4044FB4}" srcOrd="3" destOrd="0" presId="urn:microsoft.com/office/officeart/2005/8/layout/matrix1"/>
    <dgm:cxn modelId="{01A09961-BFB9-4798-8133-253E451D4814}" type="presParOf" srcId="{AFBB5694-8CD2-45C5-982B-5DB58BA7214E}" destId="{32D9CF67-0D39-4B19-AD1B-E132B49303EB}" srcOrd="4" destOrd="0" presId="urn:microsoft.com/office/officeart/2005/8/layout/matrix1"/>
    <dgm:cxn modelId="{8E3867AD-4211-4C0C-96FE-EB063407BFCC}" type="presParOf" srcId="{AFBB5694-8CD2-45C5-982B-5DB58BA7214E}" destId="{CD255EFF-9D2B-4F48-829B-FE61B68030B8}" srcOrd="5" destOrd="0" presId="urn:microsoft.com/office/officeart/2005/8/layout/matrix1"/>
    <dgm:cxn modelId="{FB1EC6DF-4BDE-425E-A0A0-1E04A0E43B6C}" type="presParOf" srcId="{AFBB5694-8CD2-45C5-982B-5DB58BA7214E}" destId="{427B1F80-5571-471D-A805-05EAB4F931C7}" srcOrd="6" destOrd="0" presId="urn:microsoft.com/office/officeart/2005/8/layout/matrix1"/>
    <dgm:cxn modelId="{343E4CCB-B012-4249-A706-37C16BA72C98}" type="presParOf" srcId="{AFBB5694-8CD2-45C5-982B-5DB58BA7214E}" destId="{8F63A65A-1859-4E75-823A-5339D9B10EF0}" srcOrd="7" destOrd="0" presId="urn:microsoft.com/office/officeart/2005/8/layout/matrix1"/>
    <dgm:cxn modelId="{004FF7D7-9463-4E5F-8409-620EC8BE57BC}" type="presParOf" srcId="{19AE52A4-55EB-4FFB-B516-F612E1304511}" destId="{00C188D5-1A69-4044-AFA0-304211F560D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61769-C2A0-475D-AD62-12605B893873}">
      <dsp:nvSpPr>
        <dsp:cNvPr id="0" name=""/>
        <dsp:cNvSpPr/>
      </dsp:nvSpPr>
      <dsp:spPr>
        <a:xfrm rot="16200000">
          <a:off x="836966" y="-836966"/>
          <a:ext cx="2673457" cy="4347390"/>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nl-NL" sz="1800" b="1" kern="1200" dirty="0" err="1"/>
            <a:t>Governance</a:t>
          </a:r>
          <a:endParaRPr lang="nl-NL" sz="1800" kern="1200" dirty="0"/>
        </a:p>
        <a:p>
          <a:pPr marL="114300" lvl="1" indent="-114300" algn="l" defTabSz="622300">
            <a:lnSpc>
              <a:spcPct val="90000"/>
            </a:lnSpc>
            <a:spcBef>
              <a:spcPct val="0"/>
            </a:spcBef>
            <a:spcAft>
              <a:spcPct val="15000"/>
            </a:spcAft>
            <a:buFont typeface="Arial" panose="020B0604020202020204" pitchFamily="34" charset="0"/>
            <a:buChar char="•"/>
          </a:pPr>
          <a:r>
            <a:rPr lang="nl-NL" sz="1400" kern="1200" dirty="0"/>
            <a:t>Nationale visie, definitie en coördinatie</a:t>
          </a:r>
        </a:p>
        <a:p>
          <a:pPr marL="114300" lvl="1" indent="-114300" algn="l" defTabSz="622300">
            <a:lnSpc>
              <a:spcPct val="90000"/>
            </a:lnSpc>
            <a:spcBef>
              <a:spcPct val="0"/>
            </a:spcBef>
            <a:spcAft>
              <a:spcPct val="15000"/>
            </a:spcAft>
            <a:buFont typeface="Arial" panose="020B0604020202020204" pitchFamily="34" charset="0"/>
            <a:buChar char="•"/>
          </a:pPr>
          <a:r>
            <a:rPr lang="nl-NL" sz="1400" kern="1200" dirty="0"/>
            <a:t>Draagvlak</a:t>
          </a:r>
        </a:p>
        <a:p>
          <a:pPr marL="114300" lvl="1" indent="-114300" algn="l" defTabSz="622300">
            <a:lnSpc>
              <a:spcPct val="90000"/>
            </a:lnSpc>
            <a:spcBef>
              <a:spcPct val="0"/>
            </a:spcBef>
            <a:spcAft>
              <a:spcPct val="15000"/>
            </a:spcAft>
            <a:buFont typeface="Arial" panose="020B0604020202020204" pitchFamily="34" charset="0"/>
            <a:buChar char="•"/>
          </a:pPr>
          <a:r>
            <a:rPr lang="nl-NL" sz="1400" kern="1200" dirty="0"/>
            <a:t>Werkafspraken over dataregistratie en privacy</a:t>
          </a:r>
        </a:p>
      </dsp:txBody>
      <dsp:txXfrm rot="5400000">
        <a:off x="0" y="0"/>
        <a:ext cx="4347390" cy="2005093"/>
      </dsp:txXfrm>
    </dsp:sp>
    <dsp:sp modelId="{9895A433-B76F-4CF7-8DFE-1467E2CB078C}">
      <dsp:nvSpPr>
        <dsp:cNvPr id="0" name=""/>
        <dsp:cNvSpPr/>
      </dsp:nvSpPr>
      <dsp:spPr>
        <a:xfrm>
          <a:off x="4347390" y="0"/>
          <a:ext cx="4347390" cy="2673457"/>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nl-NL" sz="1800" b="1" kern="1200" dirty="0"/>
            <a:t>Mensen</a:t>
          </a:r>
          <a:endParaRPr lang="nl-NL" sz="1800" kern="1200" dirty="0"/>
        </a:p>
        <a:p>
          <a:pPr marL="114300" lvl="1" indent="-114300" algn="l" defTabSz="622300">
            <a:lnSpc>
              <a:spcPct val="90000"/>
            </a:lnSpc>
            <a:spcBef>
              <a:spcPct val="0"/>
            </a:spcBef>
            <a:spcAft>
              <a:spcPct val="15000"/>
            </a:spcAft>
            <a:buChar char="•"/>
          </a:pPr>
          <a:r>
            <a:rPr lang="nl-NL" sz="1400" kern="1200" dirty="0"/>
            <a:t>Multidisciplinaire teams</a:t>
          </a:r>
        </a:p>
        <a:p>
          <a:pPr marL="114300" lvl="1" indent="-114300" algn="l" defTabSz="622300">
            <a:lnSpc>
              <a:spcPct val="90000"/>
            </a:lnSpc>
            <a:spcBef>
              <a:spcPct val="0"/>
            </a:spcBef>
            <a:spcAft>
              <a:spcPct val="15000"/>
            </a:spcAft>
            <a:buChar char="•"/>
          </a:pPr>
          <a:r>
            <a:rPr lang="nl-NL" sz="1400" kern="1200" dirty="0"/>
            <a:t>Motivatie, tijd en kennis</a:t>
          </a:r>
        </a:p>
        <a:p>
          <a:pPr marL="114300" lvl="1" indent="-114300" algn="l" defTabSz="622300">
            <a:lnSpc>
              <a:spcPct val="90000"/>
            </a:lnSpc>
            <a:spcBef>
              <a:spcPct val="0"/>
            </a:spcBef>
            <a:spcAft>
              <a:spcPct val="15000"/>
            </a:spcAft>
            <a:buChar char="•"/>
          </a:pPr>
          <a:r>
            <a:rPr lang="nl-NL" sz="1400" kern="1200" dirty="0"/>
            <a:t>Duidelijke rol- en taakverdeling</a:t>
          </a:r>
        </a:p>
      </dsp:txBody>
      <dsp:txXfrm>
        <a:off x="4347390" y="0"/>
        <a:ext cx="4347390" cy="2005093"/>
      </dsp:txXfrm>
    </dsp:sp>
    <dsp:sp modelId="{32D9CF67-0D39-4B19-AD1B-E132B49303EB}">
      <dsp:nvSpPr>
        <dsp:cNvPr id="0" name=""/>
        <dsp:cNvSpPr/>
      </dsp:nvSpPr>
      <dsp:spPr>
        <a:xfrm rot="10800000">
          <a:off x="0" y="2663672"/>
          <a:ext cx="4347390" cy="2673457"/>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nl-NL" sz="1800" b="1" kern="1200" dirty="0"/>
            <a:t>Processen</a:t>
          </a:r>
          <a:endParaRPr lang="nl-NL" sz="1800" b="0" kern="1200" dirty="0"/>
        </a:p>
        <a:p>
          <a:pPr marL="114300" lvl="1" indent="-114300" algn="l" defTabSz="622300">
            <a:lnSpc>
              <a:spcPct val="90000"/>
            </a:lnSpc>
            <a:spcBef>
              <a:spcPct val="0"/>
            </a:spcBef>
            <a:spcAft>
              <a:spcPct val="15000"/>
            </a:spcAft>
            <a:buChar char="•"/>
          </a:pPr>
          <a:r>
            <a:rPr lang="nl-NL" sz="1400" b="0" kern="1200" dirty="0"/>
            <a:t>Evaluatie </a:t>
          </a:r>
        </a:p>
        <a:p>
          <a:pPr marL="114300" lvl="1" indent="-114300" algn="l" defTabSz="622300">
            <a:lnSpc>
              <a:spcPct val="90000"/>
            </a:lnSpc>
            <a:spcBef>
              <a:spcPct val="0"/>
            </a:spcBef>
            <a:spcAft>
              <a:spcPct val="15000"/>
            </a:spcAft>
            <a:buChar char="•"/>
          </a:pPr>
          <a:r>
            <a:rPr lang="nl-NL" sz="1400" b="0" kern="1200" dirty="0"/>
            <a:t>Feedback loops</a:t>
          </a:r>
        </a:p>
        <a:p>
          <a:pPr marL="114300" lvl="1" indent="-114300" algn="l" defTabSz="622300">
            <a:lnSpc>
              <a:spcPct val="90000"/>
            </a:lnSpc>
            <a:spcBef>
              <a:spcPct val="0"/>
            </a:spcBef>
            <a:spcAft>
              <a:spcPct val="15000"/>
            </a:spcAft>
            <a:buChar char="•"/>
          </a:pPr>
          <a:r>
            <a:rPr lang="nl-NL" sz="1400" b="0" kern="1200" dirty="0"/>
            <a:t>Ondersteunend leiderschap</a:t>
          </a:r>
        </a:p>
      </dsp:txBody>
      <dsp:txXfrm rot="10800000">
        <a:off x="0" y="3332037"/>
        <a:ext cx="4347390" cy="2005093"/>
      </dsp:txXfrm>
    </dsp:sp>
    <dsp:sp modelId="{427B1F80-5571-471D-A805-05EAB4F931C7}">
      <dsp:nvSpPr>
        <dsp:cNvPr id="0" name=""/>
        <dsp:cNvSpPr/>
      </dsp:nvSpPr>
      <dsp:spPr>
        <a:xfrm rot="5400000">
          <a:off x="5184357" y="1836491"/>
          <a:ext cx="2673457" cy="4347390"/>
        </a:xfrm>
        <a:prstGeom prst="round1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nl-NL" sz="1800" b="1" kern="1200" dirty="0"/>
            <a:t>Technologie &amp; Systeem</a:t>
          </a:r>
          <a:endParaRPr lang="nl-NL" sz="1800" kern="1200" dirty="0"/>
        </a:p>
        <a:p>
          <a:pPr marL="114300" lvl="1" indent="-114300" algn="l" defTabSz="622300">
            <a:lnSpc>
              <a:spcPct val="90000"/>
            </a:lnSpc>
            <a:spcBef>
              <a:spcPct val="0"/>
            </a:spcBef>
            <a:spcAft>
              <a:spcPct val="15000"/>
            </a:spcAft>
            <a:buChar char="•"/>
          </a:pPr>
          <a:r>
            <a:rPr lang="nl-NL" sz="1400" b="0" kern="1200" dirty="0"/>
            <a:t>Geïntegreerd real-time systeem</a:t>
          </a:r>
          <a:endParaRPr lang="nl-NL" sz="1400" kern="1200" dirty="0"/>
        </a:p>
        <a:p>
          <a:pPr marL="114300" lvl="1" indent="-114300" algn="l" defTabSz="622300">
            <a:lnSpc>
              <a:spcPct val="90000"/>
            </a:lnSpc>
            <a:spcBef>
              <a:spcPct val="0"/>
            </a:spcBef>
            <a:spcAft>
              <a:spcPct val="15000"/>
            </a:spcAft>
            <a:buChar char="•"/>
          </a:pPr>
          <a:r>
            <a:rPr lang="nl-NL" sz="1400" b="0" kern="1200" dirty="0"/>
            <a:t>Interne &amp; externe data</a:t>
          </a:r>
          <a:endParaRPr lang="nl-NL" sz="1400" kern="1200" dirty="0"/>
        </a:p>
        <a:p>
          <a:pPr marL="114300" lvl="1" indent="-114300" algn="l" defTabSz="622300">
            <a:lnSpc>
              <a:spcPct val="90000"/>
            </a:lnSpc>
            <a:spcBef>
              <a:spcPct val="0"/>
            </a:spcBef>
            <a:spcAft>
              <a:spcPct val="15000"/>
            </a:spcAft>
            <a:buChar char="•"/>
          </a:pPr>
          <a:r>
            <a:rPr lang="nl-NL" sz="1400" b="0" kern="1200" dirty="0"/>
            <a:t>Ondersteunt surveillance, paraatheid en actie</a:t>
          </a:r>
        </a:p>
        <a:p>
          <a:pPr marL="114300" lvl="1" indent="-114300" algn="ctr" defTabSz="622300">
            <a:lnSpc>
              <a:spcPct val="90000"/>
            </a:lnSpc>
            <a:spcBef>
              <a:spcPct val="0"/>
            </a:spcBef>
            <a:spcAft>
              <a:spcPct val="15000"/>
            </a:spcAft>
            <a:buChar char="•"/>
          </a:pPr>
          <a:endParaRPr lang="nl-NL" sz="1400" kern="1200" dirty="0"/>
        </a:p>
      </dsp:txBody>
      <dsp:txXfrm rot="-5400000">
        <a:off x="4347391" y="3341821"/>
        <a:ext cx="4347390" cy="2005093"/>
      </dsp:txXfrm>
    </dsp:sp>
    <dsp:sp modelId="{00C188D5-1A69-4044-AFA0-304211F560D3}">
      <dsp:nvSpPr>
        <dsp:cNvPr id="0" name=""/>
        <dsp:cNvSpPr/>
      </dsp:nvSpPr>
      <dsp:spPr>
        <a:xfrm>
          <a:off x="3043173" y="2005093"/>
          <a:ext cx="2608434" cy="1336728"/>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solidFill>
                <a:schemeClr val="bg2"/>
              </a:solidFill>
            </a:rPr>
            <a:t>Implementatie</a:t>
          </a:r>
        </a:p>
      </dsp:txBody>
      <dsp:txXfrm>
        <a:off x="3108427" y="2070347"/>
        <a:ext cx="2477926" cy="120622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A6467C7-CDC3-8DA0-6F1B-51F82E6873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CB85843A-BAA3-CB57-C4D9-0B0D3444BD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F9CF44-1266-45E6-ACB4-831FFD1ABCD6}" type="datetimeFigureOut">
              <a:rPr lang="nl-NL" smtClean="0"/>
              <a:t>26-6-2025</a:t>
            </a:fld>
            <a:endParaRPr lang="nl-NL"/>
          </a:p>
        </p:txBody>
      </p:sp>
      <p:sp>
        <p:nvSpPr>
          <p:cNvPr id="4" name="Tijdelijke aanduiding voor voettekst 3">
            <a:extLst>
              <a:ext uri="{FF2B5EF4-FFF2-40B4-BE49-F238E27FC236}">
                <a16:creationId xmlns:a16="http://schemas.microsoft.com/office/drawing/2014/main" id="{53D06BC5-312B-BC9A-AE2D-61B33900A8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EF2FDC7C-6596-9DDE-D2E1-B4D1BB1A9E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9C3862-9AD3-4A13-A9E2-A31EDADFCE8F}" type="slidenum">
              <a:rPr lang="nl-NL" smtClean="0"/>
              <a:t>‹nr.›</a:t>
            </a:fld>
            <a:endParaRPr lang="nl-NL"/>
          </a:p>
        </p:txBody>
      </p:sp>
    </p:spTree>
    <p:extLst>
      <p:ext uri="{BB962C8B-B14F-4D97-AF65-F5344CB8AC3E}">
        <p14:creationId xmlns:p14="http://schemas.microsoft.com/office/powerpoint/2010/main" val="2933276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35EDAD-0DFB-0846-93A9-809B00E21E9D}" type="datetimeFigureOut">
              <a:rPr lang="nl-NL" smtClean="0"/>
              <a:t>26-6-2025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8209B-FF51-234B-8669-2D6F5D2EBCE5}" type="slidenum">
              <a:rPr lang="nl-NL" smtClean="0"/>
              <a:t>‹nr.›</a:t>
            </a:fld>
            <a:endParaRPr lang="nl-NL"/>
          </a:p>
        </p:txBody>
      </p:sp>
    </p:spTree>
    <p:extLst>
      <p:ext uri="{BB962C8B-B14F-4D97-AF65-F5344CB8AC3E}">
        <p14:creationId xmlns:p14="http://schemas.microsoft.com/office/powerpoint/2010/main" val="2212116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2CC78A-029D-4E1E-BF09-75F38FD8D6E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178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atin typeface="Aptos (Hoofdtekst)"/>
              </a:rPr>
              <a:t>Alle deelnemers zijn (ooit) gevaccineerd</a:t>
            </a:r>
            <a:endParaRPr lang="nl-NL" sz="2000">
              <a:latin typeface="Aptos (Hoofdtekst)"/>
            </a:endParaRPr>
          </a:p>
          <a:p>
            <a:r>
              <a:rPr lang="nl-NL">
                <a:latin typeface="Aptos (Hoofdtekst)"/>
              </a:rPr>
              <a:t>Bijna alle deelnemers zijn positief over vaccineren in het algemeen: </a:t>
            </a:r>
          </a:p>
          <a:p>
            <a:pPr lvl="1"/>
            <a:r>
              <a:rPr lang="nl-NL">
                <a:latin typeface="Aptos (Hoofdtekst)"/>
              </a:rPr>
              <a:t>Normaal om te doen </a:t>
            </a:r>
          </a:p>
          <a:p>
            <a:pPr lvl="1"/>
            <a:r>
              <a:rPr lang="nl-NL">
                <a:latin typeface="Aptos (Hoofdtekst)"/>
              </a:rPr>
              <a:t>Vertrouwen in vaccinaties</a:t>
            </a:r>
          </a:p>
          <a:p>
            <a:r>
              <a:rPr lang="nl-NL">
                <a:latin typeface="Aptos (Hoofdtekst)"/>
              </a:rPr>
              <a:t>Sommige deelnemers vertrouwen alleen langer bestaande vaccinaties:</a:t>
            </a:r>
          </a:p>
          <a:p>
            <a:pPr lvl="1"/>
            <a:r>
              <a:rPr lang="nl-NL">
                <a:latin typeface="Aptos (Hoofdtekst)"/>
              </a:rPr>
              <a:t>Kritisch over nieuwere (mRNA) vaccinaties bijv. na bijwerkingen</a:t>
            </a:r>
          </a:p>
          <a:p>
            <a:pPr lvl="1"/>
            <a:r>
              <a:rPr lang="nl-NL">
                <a:latin typeface="Aptos (Hoofdtekst)"/>
              </a:rPr>
              <a:t>Wantrouwens sinds de coronapandemie</a:t>
            </a:r>
          </a:p>
          <a:p>
            <a:r>
              <a:rPr lang="nl-NL">
                <a:latin typeface="Aptos (Hoofdtekst)"/>
              </a:rPr>
              <a:t>Niet specifiek voor pluimveehouders, maar vergelijkbaar met de algemene bevolking</a:t>
            </a:r>
          </a:p>
          <a:p>
            <a:endParaRPr lang="nl-NL"/>
          </a:p>
        </p:txBody>
      </p:sp>
      <p:sp>
        <p:nvSpPr>
          <p:cNvPr id="4" name="Tijdelijke aanduiding voor dianummer 3"/>
          <p:cNvSpPr>
            <a:spLocks noGrp="1"/>
          </p:cNvSpPr>
          <p:nvPr>
            <p:ph type="sldNum" sz="quarter" idx="5"/>
          </p:nvPr>
        </p:nvSpPr>
        <p:spPr/>
        <p:txBody>
          <a:bodyPr/>
          <a:lstStyle/>
          <a:p>
            <a:pPr>
              <a:defRPr/>
            </a:pPr>
            <a:fld id="{1EB90E49-6C23-4540-8A3A-EBCE47A5AD54}" type="slidenum">
              <a:rPr lang="nl-NL" altLang="nl-NL" smtClean="0"/>
              <a:pPr>
                <a:defRPr/>
              </a:pPr>
              <a:t>11</a:t>
            </a:fld>
            <a:endParaRPr lang="nl-NL" altLang="nl-NL"/>
          </a:p>
        </p:txBody>
      </p:sp>
    </p:spTree>
    <p:extLst>
      <p:ext uri="{BB962C8B-B14F-4D97-AF65-F5344CB8AC3E}">
        <p14:creationId xmlns:p14="http://schemas.microsoft.com/office/powerpoint/2010/main" val="1479809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a:latin typeface="Aptos  "/>
              </a:rPr>
              <a:t>Uiteenlopende gedachten: positief, negatief, twijfel</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a:latin typeface="Aptos  "/>
              </a:rPr>
              <a:t>Iets meer dan de helft van de gesproken deelnemers in dit onderzoek: positief, ziet het als een begrijpelijke preventieve maatregel. </a:t>
            </a:r>
            <a:r>
              <a:rPr lang="nl-NL">
                <a:highlight>
                  <a:srgbClr val="FFFF00"/>
                </a:highlight>
                <a:latin typeface="Aptos  "/>
              </a:rPr>
              <a:t>(Alleen in dit onderzoek, dit betekent niet dat de helft van alle pluimveehouders in Nederland zich zou laten vaccineren!)</a:t>
            </a:r>
          </a:p>
          <a:p>
            <a:endParaRPr lang="nl-NL"/>
          </a:p>
          <a:p>
            <a:r>
              <a:rPr lang="nl-NL">
                <a:latin typeface="Aptos  "/>
              </a:rPr>
              <a:t>Uiteenlopende gedachten, positief en negatief</a:t>
            </a:r>
          </a:p>
          <a:p>
            <a:r>
              <a:rPr lang="nl-NL">
                <a:latin typeface="Aptos  "/>
              </a:rPr>
              <a:t>Iets meer dan de helft in dit onderzoek: positief </a:t>
            </a:r>
          </a:p>
          <a:p>
            <a:r>
              <a:rPr lang="nl-NL">
                <a:latin typeface="Aptos  "/>
              </a:rPr>
              <a:t>Deelnemers benadrukken:</a:t>
            </a:r>
          </a:p>
          <a:p>
            <a:pPr lvl="1"/>
            <a:r>
              <a:rPr lang="nl-NL">
                <a:latin typeface="Aptos  "/>
              </a:rPr>
              <a:t>Vaccinatie </a:t>
            </a:r>
            <a:r>
              <a:rPr lang="nl-NL">
                <a:solidFill>
                  <a:schemeClr val="tx1">
                    <a:lumMod val="50000"/>
                    <a:lumOff val="50000"/>
                  </a:schemeClr>
                </a:solidFill>
                <a:latin typeface="Aptos  "/>
              </a:rPr>
              <a:t>moet </a:t>
            </a:r>
            <a:r>
              <a:rPr lang="nl-NL">
                <a:latin typeface="Aptos  "/>
              </a:rPr>
              <a:t>op vrijwillige basis</a:t>
            </a:r>
          </a:p>
          <a:p>
            <a:pPr lvl="1"/>
            <a:r>
              <a:rPr lang="nl-NL">
                <a:latin typeface="Aptos  "/>
              </a:rPr>
              <a:t>Minder vertrouwen in de overheid, [HIER GAAN WE ZO NOG VERDER OP IN BIJ: Redenen om de griepprik NIET te halen</a:t>
            </a:r>
          </a:p>
          <a:p>
            <a:pPr lvl="1">
              <a:lnSpc>
                <a:spcPct val="100000"/>
              </a:lnSpc>
            </a:pPr>
            <a:r>
              <a:rPr lang="nl-NL">
                <a:latin typeface="Aptos  "/>
              </a:rPr>
              <a:t>Ook andere risicogroepen vaccineren:</a:t>
            </a:r>
          </a:p>
          <a:p>
            <a:pPr lvl="2"/>
            <a:r>
              <a:rPr lang="nl-NL" sz="1800" i="1" u="sng" kern="100">
                <a:effectLst/>
                <a:latin typeface="Aptos  "/>
                <a:ea typeface="Aptos" panose="020B0004020202020204" pitchFamily="34" charset="0"/>
                <a:cs typeface="Times New Roman"/>
              </a:rPr>
              <a:t>Interview 1:</a:t>
            </a:r>
            <a:r>
              <a:rPr lang="nl-NL" sz="1800" i="1" kern="100">
                <a:effectLst/>
                <a:latin typeface="Aptos  "/>
                <a:ea typeface="Aptos" panose="020B0004020202020204" pitchFamily="34" charset="0"/>
                <a:cs typeface="Times New Roman"/>
              </a:rPr>
              <a:t> “Oftewel, dan is het niet alleen voor ons, …maar dan kom je denk ik ook bij dierenambulancepersoneel, dierenarts, noem het allemaal maar op, …Mensen van de NVWA die op bedrijven komen...”</a:t>
            </a:r>
            <a:endParaRPr lang="nl-NL" sz="1800" kern="100">
              <a:effectLst/>
              <a:latin typeface="Aptos  "/>
              <a:ea typeface="Aptos" panose="020B0004020202020204" pitchFamily="34" charset="0"/>
              <a:cs typeface="Times New Roman"/>
            </a:endParaRPr>
          </a:p>
          <a:p>
            <a:endParaRPr lang="nl-NL"/>
          </a:p>
        </p:txBody>
      </p:sp>
      <p:sp>
        <p:nvSpPr>
          <p:cNvPr id="4" name="Tijdelijke aanduiding voor dianummer 3"/>
          <p:cNvSpPr>
            <a:spLocks noGrp="1"/>
          </p:cNvSpPr>
          <p:nvPr>
            <p:ph type="sldNum" sz="quarter" idx="5"/>
          </p:nvPr>
        </p:nvSpPr>
        <p:spPr/>
        <p:txBody>
          <a:bodyPr/>
          <a:lstStyle/>
          <a:p>
            <a:pPr>
              <a:defRPr/>
            </a:pPr>
            <a:fld id="{1EB90E49-6C23-4540-8A3A-EBCE47A5AD54}" type="slidenum">
              <a:rPr lang="nl-NL" altLang="nl-NL" smtClean="0"/>
              <a:pPr>
                <a:defRPr/>
              </a:pPr>
              <a:t>12</a:t>
            </a:fld>
            <a:endParaRPr lang="nl-NL" altLang="nl-NL"/>
          </a:p>
        </p:txBody>
      </p:sp>
    </p:spTree>
    <p:extLst>
      <p:ext uri="{BB962C8B-B14F-4D97-AF65-F5344CB8AC3E}">
        <p14:creationId xmlns:p14="http://schemas.microsoft.com/office/powerpoint/2010/main" val="3768844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22207-C617-A970-5673-5C01AF08B9D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1F4CC53-A39C-1BBA-03D9-6B8B6E41846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9F41239-1631-8DB1-212C-1673DD1B31A3}"/>
              </a:ext>
            </a:extLst>
          </p:cNvPr>
          <p:cNvSpPr>
            <a:spLocks noGrp="1"/>
          </p:cNvSpPr>
          <p:nvPr>
            <p:ph type="body" idx="1"/>
          </p:nvPr>
        </p:nvSpPr>
        <p:spPr/>
        <p:txBody>
          <a:bodyPr/>
          <a:lstStyle/>
          <a:p>
            <a:r>
              <a:rPr lang="nl-NL" sz="2400"/>
              <a:t>Meest genoemd: het risico op mengen van virussen verkleinen en daarmee een mogelijke pandemie te voorkomen</a:t>
            </a:r>
          </a:p>
          <a:p>
            <a:pPr lvl="1">
              <a:lnSpc>
                <a:spcPct val="80000"/>
              </a:lnSpc>
            </a:pPr>
            <a:r>
              <a:rPr lang="nl-NL" sz="2000" i="1" u="sng">
                <a:latin typeface="Aptos" panose="020B0004020202020204" pitchFamily="34" charset="0"/>
                <a:cs typeface="Times New Roman" panose="02020603050405020304" pitchFamily="18" charset="0"/>
              </a:rPr>
              <a:t>Interview 2: </a:t>
            </a:r>
            <a:r>
              <a:rPr lang="nl-NL" sz="2000" i="1">
                <a:latin typeface="Aptos" panose="020B0004020202020204" pitchFamily="34" charset="0"/>
                <a:cs typeface="Times New Roman" panose="02020603050405020304" pitchFamily="18" charset="0"/>
              </a:rPr>
              <a:t>“Het belangrijkste is dat ik de maatschappij niet wil belasten met een nieuwe epidemie.”</a:t>
            </a:r>
          </a:p>
          <a:p>
            <a:pPr lvl="1">
              <a:lnSpc>
                <a:spcPct val="80000"/>
              </a:lnSpc>
            </a:pPr>
            <a:endParaRPr lang="nl-NL" sz="2000" i="1">
              <a:latin typeface="Aptos" panose="020B0004020202020204" pitchFamily="34" charset="0"/>
              <a:cs typeface="Times New Roman" panose="02020603050405020304" pitchFamily="18" charset="0"/>
            </a:endParaRPr>
          </a:p>
          <a:p>
            <a:pPr>
              <a:spcAft>
                <a:spcPts val="800"/>
              </a:spcAft>
            </a:pPr>
            <a:r>
              <a:rPr lang="nl-NL" sz="2400"/>
              <a:t>Een positieve bijdrage leveren aan het imago van de pluimveesector</a:t>
            </a:r>
          </a:p>
          <a:p>
            <a:pPr lvl="1">
              <a:lnSpc>
                <a:spcPct val="80000"/>
              </a:lnSpc>
            </a:pPr>
            <a:r>
              <a:rPr lang="nl-NL" sz="2000" i="1" u="sng">
                <a:latin typeface="Aptos" panose="020B0004020202020204" pitchFamily="34" charset="0"/>
                <a:cs typeface="Times New Roman" panose="02020603050405020304" pitchFamily="18" charset="0"/>
              </a:rPr>
              <a:t>Interview 1: </a:t>
            </a:r>
            <a:r>
              <a:rPr lang="nl-NL" sz="2000" i="1">
                <a:latin typeface="Aptos" panose="020B0004020202020204" pitchFamily="34" charset="0"/>
                <a:cs typeface="Times New Roman" panose="02020603050405020304" pitchFamily="18" charset="0"/>
              </a:rPr>
              <a:t>"Een reden is om richting burgers aan te geven kijk, wij doen er als pluimveesector gewoon echt alles aan om te voorkomen dat er een vogelgriepvirus overslaat vanuit onze dieren in ieder geval naar een menselijke variant.“</a:t>
            </a:r>
          </a:p>
          <a:p>
            <a:pPr lvl="1">
              <a:lnSpc>
                <a:spcPct val="80000"/>
              </a:lnSpc>
            </a:pPr>
            <a:endParaRPr lang="nl-NL" sz="2000" i="1">
              <a:latin typeface="Aptos" panose="020B0004020202020204" pitchFamily="34" charset="0"/>
              <a:cs typeface="Times New Roman" panose="02020603050405020304" pitchFamily="18" charset="0"/>
            </a:endParaRPr>
          </a:p>
          <a:p>
            <a:pPr lvl="0">
              <a:lnSpc>
                <a:spcPct val="80000"/>
              </a:lnSpc>
            </a:pPr>
            <a:r>
              <a:rPr lang="nl-NL" sz="2000" i="0">
                <a:latin typeface="Aptos" panose="020B0004020202020204" pitchFamily="34" charset="0"/>
                <a:cs typeface="Times New Roman" panose="02020603050405020304" pitchFamily="18" charset="0"/>
              </a:rPr>
              <a:t>Bescherming eigen gezondheid werd wel genoemd maar niet als voornaamste reden. </a:t>
            </a:r>
          </a:p>
          <a:p>
            <a:endParaRPr lang="nl-NL"/>
          </a:p>
        </p:txBody>
      </p:sp>
      <p:sp>
        <p:nvSpPr>
          <p:cNvPr id="4" name="Tijdelijke aanduiding voor dianummer 3">
            <a:extLst>
              <a:ext uri="{FF2B5EF4-FFF2-40B4-BE49-F238E27FC236}">
                <a16:creationId xmlns:a16="http://schemas.microsoft.com/office/drawing/2014/main" id="{BBC8291D-6B90-0194-9D8A-592CC4CAF59E}"/>
              </a:ext>
            </a:extLst>
          </p:cNvPr>
          <p:cNvSpPr>
            <a:spLocks noGrp="1"/>
          </p:cNvSpPr>
          <p:nvPr>
            <p:ph type="sldNum" sz="quarter" idx="5"/>
          </p:nvPr>
        </p:nvSpPr>
        <p:spPr/>
        <p:txBody>
          <a:bodyPr/>
          <a:lstStyle/>
          <a:p>
            <a:pPr>
              <a:defRPr/>
            </a:pPr>
            <a:fld id="{1EB90E49-6C23-4540-8A3A-EBCE47A5AD54}" type="slidenum">
              <a:rPr lang="nl-NL" altLang="nl-NL" smtClean="0"/>
              <a:pPr>
                <a:defRPr/>
              </a:pPr>
              <a:t>13</a:t>
            </a:fld>
            <a:endParaRPr lang="nl-NL" altLang="nl-NL"/>
          </a:p>
        </p:txBody>
      </p:sp>
    </p:spTree>
    <p:extLst>
      <p:ext uri="{BB962C8B-B14F-4D97-AF65-F5344CB8AC3E}">
        <p14:creationId xmlns:p14="http://schemas.microsoft.com/office/powerpoint/2010/main" val="4187856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62759-6BB5-DCE8-8427-8B74039D4CB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C7681ED-5007-56BF-6428-9CB92027380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DB22522-8940-84B1-0464-07A5111C09F0}"/>
              </a:ext>
            </a:extLst>
          </p:cNvPr>
          <p:cNvSpPr>
            <a:spLocks noGrp="1"/>
          </p:cNvSpPr>
          <p:nvPr>
            <p:ph type="body" idx="1"/>
          </p:nvPr>
        </p:nvSpPr>
        <p:spPr/>
        <p:txBody>
          <a:bodyPr/>
          <a:lstStyle/>
          <a:p>
            <a:pPr>
              <a:lnSpc>
                <a:spcPct val="107000"/>
              </a:lnSpc>
              <a:spcAft>
                <a:spcPts val="800"/>
              </a:spcAft>
            </a:pPr>
            <a:r>
              <a:rPr lang="nl-NL"/>
              <a:t>Het risico op vermenging van de influenzavirussen en de winst van vaccineren wordt als zeer klein ervaren</a:t>
            </a:r>
          </a:p>
          <a:p>
            <a:pPr lvl="1">
              <a:lnSpc>
                <a:spcPct val="107000"/>
              </a:lnSpc>
              <a:spcAft>
                <a:spcPts val="800"/>
              </a:spcAft>
            </a:pPr>
            <a:r>
              <a:rPr lang="nl-NL" i="1" u="sng"/>
              <a:t>Interview </a:t>
            </a:r>
            <a:r>
              <a:rPr lang="nl-NL" i="1" u="sng" kern="100">
                <a:effectLst/>
                <a:latin typeface="Aptos"/>
                <a:ea typeface="Aptos" panose="020B0004020202020204" pitchFamily="34" charset="0"/>
                <a:cs typeface="Times New Roman"/>
              </a:rPr>
              <a:t>10: </a:t>
            </a:r>
            <a:r>
              <a:rPr lang="nl-NL" kern="100">
                <a:effectLst/>
                <a:latin typeface="Aptos"/>
                <a:ea typeface="Aptos" panose="020B0004020202020204" pitchFamily="34" charset="0"/>
                <a:cs typeface="Times New Roman"/>
              </a:rPr>
              <a:t>“</a:t>
            </a:r>
            <a:r>
              <a:rPr lang="nl-NL" i="1" kern="100">
                <a:effectLst/>
                <a:latin typeface="Aptos"/>
                <a:ea typeface="Aptos" panose="020B0004020202020204" pitchFamily="34" charset="0"/>
                <a:cs typeface="Times New Roman"/>
              </a:rPr>
              <a:t>E</a:t>
            </a:r>
            <a:r>
              <a:rPr lang="nl-NL" i="1" kern="100">
                <a:latin typeface="Aptos"/>
                <a:ea typeface="Aptos" panose="020B0004020202020204" pitchFamily="34" charset="0"/>
                <a:cs typeface="Times New Roman"/>
              </a:rPr>
              <a:t>r is een</a:t>
            </a:r>
            <a:r>
              <a:rPr lang="nl-NL" i="1" kern="100">
                <a:effectLst/>
                <a:latin typeface="Aptos"/>
                <a:ea typeface="Aptos" panose="020B0004020202020204" pitchFamily="34" charset="0"/>
                <a:cs typeface="Times New Roman"/>
              </a:rPr>
              <a:t> kleine kans dat jij als pluimveehouder het vogelgriepvirus krijgt. </a:t>
            </a:r>
          </a:p>
          <a:p>
            <a:pPr lvl="1">
              <a:lnSpc>
                <a:spcPct val="107000"/>
              </a:lnSpc>
              <a:spcAft>
                <a:spcPts val="800"/>
              </a:spcAft>
            </a:pPr>
            <a:r>
              <a:rPr lang="nl-NL" i="1" kern="100">
                <a:effectLst/>
                <a:latin typeface="Aptos"/>
                <a:ea typeface="Aptos" panose="020B0004020202020204" pitchFamily="34" charset="0"/>
                <a:cs typeface="Times New Roman"/>
              </a:rPr>
              <a:t>Dan moet je al toevallig ook het menselijke griepvirus hebben, die kans is al klein. </a:t>
            </a:r>
          </a:p>
          <a:p>
            <a:pPr lvl="1">
              <a:lnSpc>
                <a:spcPct val="107000"/>
              </a:lnSpc>
              <a:spcAft>
                <a:spcPts val="800"/>
              </a:spcAft>
            </a:pPr>
            <a:r>
              <a:rPr lang="nl-NL" i="1" kern="100">
                <a:effectLst/>
                <a:latin typeface="Aptos"/>
                <a:ea typeface="Aptos" panose="020B0004020202020204" pitchFamily="34" charset="0"/>
                <a:cs typeface="Times New Roman"/>
              </a:rPr>
              <a:t>En dan is er ook nog een hele kleine kans dat ze gaan samen fuseren en ook nog een hele kleine kans dat er een gevaarlijke variant uitkomt, zeg maar. </a:t>
            </a:r>
          </a:p>
          <a:p>
            <a:pPr lvl="1">
              <a:lnSpc>
                <a:spcPct val="107000"/>
              </a:lnSpc>
              <a:spcAft>
                <a:spcPts val="800"/>
              </a:spcAft>
            </a:pPr>
            <a:r>
              <a:rPr lang="nl-NL" i="1" kern="100">
                <a:effectLst/>
                <a:latin typeface="Aptos"/>
                <a:ea typeface="Aptos" panose="020B0004020202020204" pitchFamily="34" charset="0"/>
                <a:cs typeface="Times New Roman"/>
              </a:rPr>
              <a:t>Als je al die hele kleine kansen bij elkaar optelt, dan koop ik liever nog een staatslot</a:t>
            </a:r>
            <a:r>
              <a:rPr lang="nl-NL" i="1" kern="100">
                <a:latin typeface="Aptos"/>
                <a:ea typeface="Aptos" panose="020B0004020202020204" pitchFamily="34" charset="0"/>
                <a:cs typeface="Times New Roman"/>
              </a:rPr>
              <a:t>.</a:t>
            </a:r>
            <a:r>
              <a:rPr lang="nl-NL" i="1" kern="100">
                <a:effectLst/>
                <a:latin typeface="Aptos"/>
                <a:ea typeface="Aptos" panose="020B0004020202020204" pitchFamily="34" charset="0"/>
                <a:cs typeface="Times New Roman"/>
              </a:rPr>
              <a:t> </a:t>
            </a:r>
          </a:p>
          <a:p>
            <a:pPr lvl="1">
              <a:lnSpc>
                <a:spcPct val="107000"/>
              </a:lnSpc>
              <a:spcAft>
                <a:spcPts val="800"/>
              </a:spcAft>
            </a:pPr>
            <a:r>
              <a:rPr lang="nl-NL" i="1" kern="100">
                <a:effectLst/>
                <a:latin typeface="Aptos"/>
                <a:ea typeface="Aptos" panose="020B0004020202020204" pitchFamily="34" charset="0"/>
                <a:cs typeface="Times New Roman"/>
              </a:rPr>
              <a:t>Dus ja, de winst in mijn ogen is zo miniem dat ik daar, ja, geen nuttige noodzaak in zie.”</a:t>
            </a:r>
            <a:endParaRPr lang="nl-NL" kern="100">
              <a:effectLst/>
              <a:latin typeface="Aptos"/>
              <a:ea typeface="Aptos" panose="020B0004020202020204" pitchFamily="34" charset="0"/>
              <a:cs typeface="Times New Roman"/>
            </a:endParaRPr>
          </a:p>
          <a:p>
            <a:endParaRPr lang="nl-NL" i="1">
              <a:latin typeface="Aptos (Hoofdtekst)"/>
              <a:cs typeface="Times New Roman" panose="02020603050405020304" pitchFamily="18" charset="0"/>
            </a:endParaRPr>
          </a:p>
          <a:p>
            <a:endParaRPr lang="nl-NL"/>
          </a:p>
        </p:txBody>
      </p:sp>
      <p:sp>
        <p:nvSpPr>
          <p:cNvPr id="4" name="Tijdelijke aanduiding voor dianummer 3">
            <a:extLst>
              <a:ext uri="{FF2B5EF4-FFF2-40B4-BE49-F238E27FC236}">
                <a16:creationId xmlns:a16="http://schemas.microsoft.com/office/drawing/2014/main" id="{792E37F5-07D4-044B-83E4-5172E48418AD}"/>
              </a:ext>
            </a:extLst>
          </p:cNvPr>
          <p:cNvSpPr>
            <a:spLocks noGrp="1"/>
          </p:cNvSpPr>
          <p:nvPr>
            <p:ph type="sldNum" sz="quarter" idx="5"/>
          </p:nvPr>
        </p:nvSpPr>
        <p:spPr/>
        <p:txBody>
          <a:bodyPr/>
          <a:lstStyle/>
          <a:p>
            <a:pPr>
              <a:defRPr/>
            </a:pPr>
            <a:fld id="{1EB90E49-6C23-4540-8A3A-EBCE47A5AD54}" type="slidenum">
              <a:rPr lang="nl-NL" altLang="nl-NL" smtClean="0"/>
              <a:pPr>
                <a:defRPr/>
              </a:pPr>
              <a:t>14</a:t>
            </a:fld>
            <a:endParaRPr lang="nl-NL" altLang="nl-NL"/>
          </a:p>
        </p:txBody>
      </p:sp>
    </p:spTree>
    <p:extLst>
      <p:ext uri="{BB962C8B-B14F-4D97-AF65-F5344CB8AC3E}">
        <p14:creationId xmlns:p14="http://schemas.microsoft.com/office/powerpoint/2010/main" val="877133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758EE-5EEB-FCF7-2AB7-18217343C5E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8B20C41-E62C-8A60-FED5-2E2363F7E8F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59F7F8B-396C-8168-90A7-A271455FE10A}"/>
              </a:ext>
            </a:extLst>
          </p:cNvPr>
          <p:cNvSpPr>
            <a:spLocks noGrp="1"/>
          </p:cNvSpPr>
          <p:nvPr>
            <p:ph type="body" idx="1"/>
          </p:nvPr>
        </p:nvSpPr>
        <p:spPr/>
        <p:txBody>
          <a:bodyPr/>
          <a:lstStyle/>
          <a:p>
            <a:pPr>
              <a:lnSpc>
                <a:spcPct val="107000"/>
              </a:lnSpc>
            </a:pPr>
            <a:r>
              <a:rPr lang="nl-NL"/>
              <a:t>Opgelegd krijgen van regels en het gevoel dat de pluimveesector steeds weer de dupe is </a:t>
            </a:r>
            <a:endParaRPr lang="nl-NL">
              <a:latin typeface="Aptos"/>
              <a:cs typeface="Times New Roman"/>
            </a:endParaRPr>
          </a:p>
          <a:p>
            <a:pPr lvl="1">
              <a:lnSpc>
                <a:spcPct val="107000"/>
              </a:lnSpc>
            </a:pPr>
            <a:r>
              <a:rPr lang="nl-NL" i="1" u="sng">
                <a:latin typeface="Aptos"/>
                <a:cs typeface="Times New Roman"/>
              </a:rPr>
              <a:t>Interview 1:</a:t>
            </a:r>
            <a:r>
              <a:rPr lang="nl-NL" i="1">
                <a:latin typeface="Aptos"/>
                <a:cs typeface="Times New Roman"/>
              </a:rPr>
              <a:t> met alle wet- en regelgeving die we de laatste jaren al over ons heen uitgestort krijgen, dat je een verhaal gaat krijgen, dat je weer het pispaaltje bent, weet je wel"</a:t>
            </a:r>
            <a:endParaRPr lang="nl-NL" sz="2000" i="1">
              <a:latin typeface="Aptos"/>
              <a:cs typeface="Times New Roman"/>
            </a:endParaRPr>
          </a:p>
          <a:p>
            <a:pPr>
              <a:lnSpc>
                <a:spcPct val="107000"/>
              </a:lnSpc>
            </a:pPr>
            <a:r>
              <a:rPr lang="nl-NL"/>
              <a:t>Minder vertrouwen in de overheid, onder andere de corona periode heeft hieraan bijgedragen. Maar ook het opgelegd krijgen van regels door de overheid speelt mee in de overweging om geen griepvaccinatie te halen. </a:t>
            </a:r>
          </a:p>
          <a:p>
            <a:pPr lvl="1">
              <a:lnSpc>
                <a:spcPct val="107000"/>
              </a:lnSpc>
            </a:pPr>
            <a:r>
              <a:rPr lang="nl-NL" i="1" u="sng">
                <a:latin typeface="Aptos"/>
                <a:cs typeface="Times New Roman"/>
              </a:rPr>
              <a:t>Interview 12:</a:t>
            </a:r>
            <a:r>
              <a:rPr lang="nl-NL" i="1">
                <a:latin typeface="Aptos"/>
                <a:cs typeface="Times New Roman"/>
              </a:rPr>
              <a:t> "want de overheid heeft de intentie dan natuurlijk om mij dat vaccin te laten nemen. En die overheid, die vertrouw ik niet.“</a:t>
            </a:r>
          </a:p>
          <a:p>
            <a:pPr lvl="1">
              <a:lnSpc>
                <a:spcPct val="107000"/>
              </a:lnSpc>
            </a:pPr>
            <a:endParaRPr lang="nl-NL" sz="2000" i="1">
              <a:latin typeface="Aptos" panose="020B0004020202020204" pitchFamily="34" charset="0"/>
              <a:ea typeface="Aptos" panose="020B0004020202020204" pitchFamily="34" charset="0"/>
              <a:cs typeface="Times New Roman"/>
            </a:endParaRPr>
          </a:p>
          <a:p>
            <a:r>
              <a:rPr lang="nl-NL">
                <a:solidFill>
                  <a:schemeClr val="tx1">
                    <a:lumMod val="50000"/>
                    <a:lumOff val="50000"/>
                  </a:schemeClr>
                </a:solidFill>
                <a:effectLst/>
                <a:latin typeface="Aptos"/>
                <a:ea typeface="Aptos" panose="020B0004020202020204" pitchFamily="34" charset="0"/>
                <a:cs typeface="Times New Roman"/>
              </a:rPr>
              <a:t>BENOEMEN: ALGEMENE REDENEN ZIJN OOK NAAR VOREN GEKOMEN, MAAR HIER BENOEMEN WE VOORAL WAT SPECIFIEK NAAR VOREN KWAM VOOR PLUIMVEEHOUDERS</a:t>
            </a:r>
          </a:p>
          <a:p>
            <a:r>
              <a:rPr lang="nl-NL">
                <a:solidFill>
                  <a:schemeClr val="tx1">
                    <a:lumMod val="50000"/>
                    <a:lumOff val="50000"/>
                  </a:schemeClr>
                </a:solidFill>
                <a:effectLst/>
                <a:latin typeface="Aptos"/>
                <a:ea typeface="Aptos" panose="020B0004020202020204" pitchFamily="34" charset="0"/>
                <a:cs typeface="Times New Roman"/>
              </a:rPr>
              <a:t>ALGEMEEN: Een kritische houding over vaccinaties, kritisch over effectiviteit en de inschatting dat het niet erg is om griep te krijgen voor eigen gezondheid</a:t>
            </a:r>
            <a:r>
              <a:rPr lang="nl-NL">
                <a:solidFill>
                  <a:schemeClr val="tx1">
                    <a:lumMod val="50000"/>
                    <a:lumOff val="50000"/>
                  </a:schemeClr>
                </a:solidFill>
                <a:latin typeface="Aptos"/>
                <a:ea typeface="Aptos" panose="020B0004020202020204" pitchFamily="34" charset="0"/>
                <a:cs typeface="Times New Roman"/>
              </a:rPr>
              <a:t> (niet specifiek voor pluimveehouders)</a:t>
            </a:r>
            <a:endParaRPr lang="nl-NL" kern="100">
              <a:solidFill>
                <a:schemeClr val="tx1">
                  <a:lumMod val="50000"/>
                  <a:lumOff val="50000"/>
                </a:schemeClr>
              </a:solidFill>
              <a:latin typeface="Aptos"/>
              <a:ea typeface="Aptos" panose="020B0004020202020204" pitchFamily="34" charset="0"/>
              <a:cs typeface="Times New Roman"/>
            </a:endParaRPr>
          </a:p>
          <a:p>
            <a:pPr marL="0" indent="0">
              <a:buNone/>
            </a:pPr>
            <a:endParaRPr lang="nl-NL">
              <a:latin typeface="Aptos" panose="020B0004020202020204" pitchFamily="34" charset="0"/>
              <a:ea typeface="Aptos" panose="020B0004020202020204" pitchFamily="34" charset="0"/>
              <a:cs typeface="Times New Roman"/>
            </a:endParaRPr>
          </a:p>
          <a:p>
            <a:endParaRPr lang="nl-NL" i="1">
              <a:latin typeface="Aptos (Hoofdtekst)"/>
              <a:cs typeface="Times New Roman" panose="02020603050405020304" pitchFamily="18" charset="0"/>
            </a:endParaRPr>
          </a:p>
          <a:p>
            <a:endParaRPr lang="nl-NL"/>
          </a:p>
        </p:txBody>
      </p:sp>
      <p:sp>
        <p:nvSpPr>
          <p:cNvPr id="4" name="Tijdelijke aanduiding voor dianummer 3">
            <a:extLst>
              <a:ext uri="{FF2B5EF4-FFF2-40B4-BE49-F238E27FC236}">
                <a16:creationId xmlns:a16="http://schemas.microsoft.com/office/drawing/2014/main" id="{BCF0E22B-1F21-D0E2-4E18-F0A18C7307CE}"/>
              </a:ext>
            </a:extLst>
          </p:cNvPr>
          <p:cNvSpPr>
            <a:spLocks noGrp="1"/>
          </p:cNvSpPr>
          <p:nvPr>
            <p:ph type="sldNum" sz="quarter" idx="5"/>
          </p:nvPr>
        </p:nvSpPr>
        <p:spPr/>
        <p:txBody>
          <a:bodyPr/>
          <a:lstStyle/>
          <a:p>
            <a:pPr>
              <a:defRPr/>
            </a:pPr>
            <a:fld id="{1EB90E49-6C23-4540-8A3A-EBCE47A5AD54}" type="slidenum">
              <a:rPr lang="nl-NL" altLang="nl-NL" smtClean="0"/>
              <a:pPr>
                <a:defRPr/>
              </a:pPr>
              <a:t>15</a:t>
            </a:fld>
            <a:endParaRPr lang="nl-NL" altLang="nl-NL"/>
          </a:p>
        </p:txBody>
      </p:sp>
    </p:spTree>
    <p:extLst>
      <p:ext uri="{BB962C8B-B14F-4D97-AF65-F5344CB8AC3E}">
        <p14:creationId xmlns:p14="http://schemas.microsoft.com/office/powerpoint/2010/main" val="3465410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51655-7DA2-A6E8-CDB8-66BB12EC8A1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3272CEA-C39E-052D-363E-72B51C95638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D6D01F5-8B68-9DC6-3972-78B2483BB6D1}"/>
              </a:ext>
            </a:extLst>
          </p:cNvPr>
          <p:cNvSpPr>
            <a:spLocks noGrp="1"/>
          </p:cNvSpPr>
          <p:nvPr>
            <p:ph type="body" idx="1"/>
          </p:nvPr>
        </p:nvSpPr>
        <p:spPr/>
        <p:txBody>
          <a:bodyPr/>
          <a:lstStyle/>
          <a:p>
            <a:pPr marL="0" indent="0">
              <a:buNone/>
            </a:pPr>
            <a:r>
              <a:rPr lang="nl-NL">
                <a:effectLst/>
                <a:latin typeface="Aptos" panose="020B0004020202020204" pitchFamily="34" charset="0"/>
              </a:rPr>
              <a:t>Risicoperceptie speelt ook een rol bij de intentie op de griepvaccinatie te halen vanwege het risico op AI. </a:t>
            </a:r>
            <a:br>
              <a:rPr lang="nl-NL">
                <a:effectLst/>
                <a:latin typeface="Aptos" panose="020B0004020202020204" pitchFamily="34" charset="0"/>
              </a:rPr>
            </a:br>
            <a:endParaRPr lang="nl-NL">
              <a:effectLst/>
              <a:latin typeface="Aptos" panose="020B0004020202020204" pitchFamily="34" charset="0"/>
            </a:endParaRPr>
          </a:p>
          <a:p>
            <a:pPr marL="0" indent="0">
              <a:buNone/>
            </a:pPr>
            <a:r>
              <a:rPr lang="nl-NL">
                <a:effectLst/>
                <a:latin typeface="Aptos" panose="020B0004020202020204" pitchFamily="34" charset="0"/>
              </a:rPr>
              <a:t>Het risico van AI voor de eigen gezondheid: zeer klein </a:t>
            </a:r>
          </a:p>
          <a:p>
            <a:pPr marL="452438" lvl="2" indent="0">
              <a:buNone/>
            </a:pPr>
            <a:r>
              <a:rPr lang="nl-NL" sz="1800">
                <a:latin typeface="Aptos" panose="020B0004020202020204" pitchFamily="34" charset="0"/>
                <a:cs typeface="Times New Roman" panose="02020603050405020304" pitchFamily="18" charset="0"/>
              </a:rPr>
              <a:t> </a:t>
            </a:r>
          </a:p>
          <a:p>
            <a:pPr marL="0" indent="0">
              <a:buNone/>
            </a:pPr>
            <a:r>
              <a:rPr lang="nl-NL">
                <a:effectLst/>
                <a:latin typeface="Aptos" panose="020B0004020202020204" pitchFamily="34" charset="0"/>
                <a:ea typeface="Aptos" panose="020B0004020202020204" pitchFamily="34" charset="0"/>
                <a:cs typeface="Times New Roman" panose="02020603050405020304" pitchFamily="18" charset="0"/>
              </a:rPr>
              <a:t>Risico wordt hoger ingeschat als: </a:t>
            </a:r>
          </a:p>
          <a:p>
            <a:pPr marL="623888" lvl="2" indent="-171450"/>
            <a:r>
              <a:rPr lang="nl-NL" sz="1800">
                <a:effectLst/>
                <a:latin typeface="Aptos" panose="020B0004020202020204" pitchFamily="34" charset="0"/>
                <a:ea typeface="Aptos" panose="020B0004020202020204" pitchFamily="34" charset="0"/>
                <a:cs typeface="Times New Roman" panose="02020603050405020304" pitchFamily="18" charset="0"/>
              </a:rPr>
              <a:t>Vogelgriepuitbraken toenemen en dichterbij komen (eigen gezondheid en omgeving)</a:t>
            </a:r>
          </a:p>
          <a:p>
            <a:pPr marL="623888" lvl="2" indent="-171450"/>
            <a:r>
              <a:rPr lang="nl-NL" sz="1800">
                <a:effectLst/>
                <a:latin typeface="Aptos" panose="020B0004020202020204" pitchFamily="34" charset="0"/>
                <a:ea typeface="Aptos" panose="020B0004020202020204" pitchFamily="34" charset="0"/>
                <a:cs typeface="Times New Roman" panose="02020603050405020304" pitchFamily="18" charset="0"/>
              </a:rPr>
              <a:t>Er een mutatie van het virus ontstaat (volksgezondheid)</a:t>
            </a:r>
          </a:p>
          <a:p>
            <a:endParaRPr lang="nl-NL"/>
          </a:p>
        </p:txBody>
      </p:sp>
      <p:sp>
        <p:nvSpPr>
          <p:cNvPr id="4" name="Tijdelijke aanduiding voor dianummer 3">
            <a:extLst>
              <a:ext uri="{FF2B5EF4-FFF2-40B4-BE49-F238E27FC236}">
                <a16:creationId xmlns:a16="http://schemas.microsoft.com/office/drawing/2014/main" id="{8DF295BD-C69E-E567-750B-EFDC419898C8}"/>
              </a:ext>
            </a:extLst>
          </p:cNvPr>
          <p:cNvSpPr>
            <a:spLocks noGrp="1"/>
          </p:cNvSpPr>
          <p:nvPr>
            <p:ph type="sldNum" sz="quarter" idx="5"/>
          </p:nvPr>
        </p:nvSpPr>
        <p:spPr/>
        <p:txBody>
          <a:bodyPr/>
          <a:lstStyle/>
          <a:p>
            <a:pPr>
              <a:defRPr/>
            </a:pPr>
            <a:fld id="{1EB90E49-6C23-4540-8A3A-EBCE47A5AD54}" type="slidenum">
              <a:rPr lang="nl-NL" altLang="nl-NL" smtClean="0"/>
              <a:pPr>
                <a:defRPr/>
              </a:pPr>
              <a:t>16</a:t>
            </a:fld>
            <a:endParaRPr lang="nl-NL" altLang="nl-NL"/>
          </a:p>
        </p:txBody>
      </p:sp>
    </p:spTree>
    <p:extLst>
      <p:ext uri="{BB962C8B-B14F-4D97-AF65-F5344CB8AC3E}">
        <p14:creationId xmlns:p14="http://schemas.microsoft.com/office/powerpoint/2010/main" val="1591809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397B8-2606-B5C2-17D0-9D5D97294D8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51D6091-7510-BBE7-1687-FDC754259F8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5C58723-8EAD-09BD-8CAF-01B97A112653}"/>
              </a:ext>
            </a:extLst>
          </p:cNvPr>
          <p:cNvSpPr>
            <a:spLocks noGrp="1"/>
          </p:cNvSpPr>
          <p:nvPr>
            <p:ph type="body" idx="1"/>
          </p:nvPr>
        </p:nvSpPr>
        <p:spPr/>
        <p:txBody>
          <a:bodyPr/>
          <a:lstStyle/>
          <a:p>
            <a:pPr>
              <a:lnSpc>
                <a:spcPct val="80000"/>
              </a:lnSpc>
            </a:pPr>
            <a:r>
              <a:rPr lang="nl-NL">
                <a:latin typeface="Aptos" panose="020B0004020202020204" pitchFamily="34" charset="0"/>
              </a:rPr>
              <a:t>Risico ligt buiten pluimveesector </a:t>
            </a:r>
            <a:endParaRPr lang="en-US">
              <a:latin typeface="Aptos" panose="020B0004020202020204" pitchFamily="34" charset="0"/>
            </a:endParaRPr>
          </a:p>
          <a:p>
            <a:pPr lvl="1">
              <a:lnSpc>
                <a:spcPct val="80000"/>
              </a:lnSpc>
            </a:pPr>
            <a:r>
              <a:rPr lang="nl-NL" kern="100">
                <a:latin typeface="Aptos" panose="020B0004020202020204" pitchFamily="34" charset="0"/>
                <a:cs typeface="Times New Roman"/>
              </a:rPr>
              <a:t>Laag risico bij pluimveebedrijven st</a:t>
            </a:r>
            <a:r>
              <a:rPr lang="nl-NL" kern="100">
                <a:effectLst/>
                <a:latin typeface="Aptos" panose="020B0004020202020204" pitchFamily="34" charset="0"/>
                <a:ea typeface="Aptos" panose="020B0004020202020204" pitchFamily="34" charset="0"/>
                <a:cs typeface="Times New Roman"/>
              </a:rPr>
              <a:t>renge hygiëneregels en strikte monitoring</a:t>
            </a:r>
          </a:p>
          <a:p>
            <a:pPr lvl="1">
              <a:lnSpc>
                <a:spcPct val="80000"/>
              </a:lnSpc>
            </a:pPr>
            <a:r>
              <a:rPr lang="nl-NL">
                <a:latin typeface="Aptos" panose="020B0004020202020204" pitchFamily="34" charset="0"/>
              </a:rPr>
              <a:t>Deelnemers ervaren hoger risico </a:t>
            </a:r>
            <a:r>
              <a:rPr lang="nl-NL" kern="100">
                <a:effectLst/>
                <a:latin typeface="Aptos" panose="020B0004020202020204" pitchFamily="34" charset="0"/>
                <a:ea typeface="Aptos" panose="020B0004020202020204" pitchFamily="34" charset="0"/>
                <a:cs typeface="Times New Roman"/>
              </a:rPr>
              <a:t>in de natuur, bij wilde vogels en zoogdieren</a:t>
            </a:r>
          </a:p>
          <a:p>
            <a:pPr lvl="2">
              <a:lnSpc>
                <a:spcPct val="80000"/>
              </a:lnSpc>
            </a:pPr>
            <a:r>
              <a:rPr lang="nl-NL" i="1" u="sng">
                <a:effectLst/>
                <a:latin typeface="Aptos" panose="020B0004020202020204" pitchFamily="34" charset="0"/>
                <a:ea typeface="Aptos" panose="020B0004020202020204" pitchFamily="34" charset="0"/>
                <a:cs typeface="Times New Roman"/>
              </a:rPr>
              <a:t>Interview 5</a:t>
            </a:r>
            <a:r>
              <a:rPr lang="nl-NL">
                <a:effectLst/>
                <a:latin typeface="Aptos" panose="020B0004020202020204" pitchFamily="34" charset="0"/>
                <a:ea typeface="Aptos" panose="020B0004020202020204" pitchFamily="34" charset="0"/>
                <a:cs typeface="Times New Roman"/>
              </a:rPr>
              <a:t> </a:t>
            </a:r>
            <a:r>
              <a:rPr lang="nl-NL" i="1">
                <a:effectLst/>
                <a:latin typeface="Aptos" panose="020B0004020202020204" pitchFamily="34" charset="0"/>
                <a:ea typeface="Aptos" panose="020B0004020202020204" pitchFamily="34" charset="0"/>
                <a:cs typeface="Times New Roman"/>
              </a:rPr>
              <a:t>“…ik vind het wel heel belangrijk dat er meer gedaan wordt aan natuurbeheer. Men ziet het nu ook bij zwanen of ganzen en alles. De bedrijven worden hartstikke goed gecontroleerd, daar komt het niet vandaan, maar de natuur, daar kijkt men niet naar om dan. Dat frustreert mij dan wel eens een beetje.</a:t>
            </a:r>
            <a:r>
              <a:rPr lang="nl-NL">
                <a:effectLst/>
                <a:latin typeface="Aptos" panose="020B0004020202020204" pitchFamily="34" charset="0"/>
                <a:ea typeface="Aptos" panose="020B0004020202020204" pitchFamily="34" charset="0"/>
                <a:cs typeface="Times New Roman"/>
              </a:rPr>
              <a:t>”.</a:t>
            </a:r>
            <a:endParaRPr lang="nl-NL" kern="100">
              <a:effectLst/>
              <a:latin typeface="Aptos" panose="020B0004020202020204" pitchFamily="34" charset="0"/>
              <a:ea typeface="Aptos" panose="020B0004020202020204" pitchFamily="34" charset="0"/>
              <a:cs typeface="Times New Roman"/>
            </a:endParaRPr>
          </a:p>
          <a:p>
            <a:pPr>
              <a:lnSpc>
                <a:spcPct val="80000"/>
              </a:lnSpc>
            </a:pPr>
            <a:r>
              <a:rPr lang="nl-NL" kern="100">
                <a:latin typeface="Aptos" panose="020B0004020202020204" pitchFamily="34" charset="0"/>
                <a:ea typeface="Aptos" panose="020B0004020202020204" pitchFamily="34" charset="0"/>
                <a:cs typeface="Times New Roman"/>
              </a:rPr>
              <a:t>Ernst</a:t>
            </a:r>
            <a:r>
              <a:rPr lang="nl-NL" kern="100">
                <a:effectLst/>
                <a:latin typeface="Aptos" panose="020B0004020202020204" pitchFamily="34" charset="0"/>
                <a:ea typeface="Aptos" panose="020B0004020202020204" pitchFamily="34" charset="0"/>
                <a:cs typeface="Times New Roman"/>
              </a:rPr>
              <a:t> van de mogelijke gevolgen voor de volksgezondheid wordt hoger ingeschat</a:t>
            </a:r>
          </a:p>
          <a:p>
            <a:pPr lvl="1">
              <a:lnSpc>
                <a:spcPct val="80000"/>
              </a:lnSpc>
            </a:pPr>
            <a:r>
              <a:rPr lang="nl-NL" kern="100" err="1">
                <a:effectLst/>
                <a:latin typeface="Aptos" panose="020B0004020202020204" pitchFamily="34" charset="0"/>
                <a:ea typeface="Aptos" panose="020B0004020202020204" pitchFamily="34" charset="0"/>
                <a:cs typeface="Times New Roman"/>
              </a:rPr>
              <a:t>Bijv</a:t>
            </a:r>
            <a:r>
              <a:rPr lang="nl-NL" kern="100">
                <a:effectLst/>
                <a:latin typeface="Aptos" panose="020B0004020202020204" pitchFamily="34" charset="0"/>
                <a:ea typeface="Aptos" panose="020B0004020202020204" pitchFamily="34" charset="0"/>
                <a:cs typeface="Times New Roman"/>
              </a:rPr>
              <a:t>: Hoger als het virus muteert op ander continent </a:t>
            </a:r>
          </a:p>
          <a:p>
            <a:pPr lvl="2">
              <a:lnSpc>
                <a:spcPct val="80000"/>
              </a:lnSpc>
            </a:pPr>
            <a:r>
              <a:rPr lang="nl-NL" i="1">
                <a:latin typeface="Aptos" panose="020B0004020202020204" pitchFamily="34" charset="0"/>
                <a:cs typeface="Times New Roman"/>
              </a:rPr>
              <a:t>Interview 8: SP2 Ja, nou, die schatte ik ook helemaal niet hoog in. Maar ja, nou hoor je in Amerika toch weer iets andere verhalen, dus daar gaat mijn denkbeeld wel iets van veranderen. …Dat in Amerika ook zoogdieren besmet worden, dat toch meer vermengd wordt met het menselijke virus, en dat het op een gegeven moment toch weer een pandemie zal worden. </a:t>
            </a:r>
          </a:p>
          <a:p>
            <a:endParaRPr lang="nl-NL"/>
          </a:p>
        </p:txBody>
      </p:sp>
      <p:sp>
        <p:nvSpPr>
          <p:cNvPr id="4" name="Tijdelijke aanduiding voor dianummer 3">
            <a:extLst>
              <a:ext uri="{FF2B5EF4-FFF2-40B4-BE49-F238E27FC236}">
                <a16:creationId xmlns:a16="http://schemas.microsoft.com/office/drawing/2014/main" id="{2292C710-28C7-4801-7628-C83CDB37EBCF}"/>
              </a:ext>
            </a:extLst>
          </p:cNvPr>
          <p:cNvSpPr>
            <a:spLocks noGrp="1"/>
          </p:cNvSpPr>
          <p:nvPr>
            <p:ph type="sldNum" sz="quarter" idx="5"/>
          </p:nvPr>
        </p:nvSpPr>
        <p:spPr/>
        <p:txBody>
          <a:bodyPr/>
          <a:lstStyle/>
          <a:p>
            <a:pPr>
              <a:defRPr/>
            </a:pPr>
            <a:fld id="{1EB90E49-6C23-4540-8A3A-EBCE47A5AD54}" type="slidenum">
              <a:rPr lang="nl-NL" altLang="nl-NL" smtClean="0"/>
              <a:pPr>
                <a:defRPr/>
              </a:pPr>
              <a:t>17</a:t>
            </a:fld>
            <a:endParaRPr lang="nl-NL" altLang="nl-NL"/>
          </a:p>
        </p:txBody>
      </p:sp>
    </p:spTree>
    <p:extLst>
      <p:ext uri="{BB962C8B-B14F-4D97-AF65-F5344CB8AC3E}">
        <p14:creationId xmlns:p14="http://schemas.microsoft.com/office/powerpoint/2010/main" val="403355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EFCB7-1D7B-9D14-80D7-C930D1D9D0A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550783A-CE1E-7C47-E4DE-6DF59915FC9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88F9700-3A16-1062-8C77-0F42E3426161}"/>
              </a:ext>
            </a:extLst>
          </p:cNvPr>
          <p:cNvSpPr>
            <a:spLocks noGrp="1"/>
          </p:cNvSpPr>
          <p:nvPr>
            <p:ph type="body" idx="1"/>
          </p:nvPr>
        </p:nvSpPr>
        <p:spPr/>
        <p:txBody>
          <a:bodyPr/>
          <a:lstStyle/>
          <a:p>
            <a:r>
              <a:rPr lang="nl-NL">
                <a:effectLst/>
                <a:latin typeface="Aptos"/>
                <a:ea typeface="Aptos" panose="020B0004020202020204" pitchFamily="34" charset="0"/>
                <a:cs typeface="Times New Roman"/>
              </a:rPr>
              <a:t>Meerderheid van de deelnemers </a:t>
            </a:r>
            <a:r>
              <a:rPr lang="nl-NL">
                <a:latin typeface="Aptos"/>
                <a:ea typeface="Aptos" panose="020B0004020202020204" pitchFamily="34" charset="0"/>
                <a:cs typeface="Times New Roman"/>
              </a:rPr>
              <a:t>ervaart weinig beïnvloeding door hun omgeving, vinden</a:t>
            </a:r>
            <a:r>
              <a:rPr lang="nl-NL">
                <a:effectLst/>
                <a:latin typeface="Aptos"/>
                <a:ea typeface="Aptos" panose="020B0004020202020204" pitchFamily="34" charset="0"/>
                <a:cs typeface="Times New Roman"/>
              </a:rPr>
              <a:t> dat zij zelf de keuze maken ten aanzien van wel/niet vaccineren</a:t>
            </a:r>
          </a:p>
          <a:p>
            <a:r>
              <a:rPr lang="nl-NL">
                <a:effectLst/>
                <a:latin typeface="Aptos"/>
                <a:ea typeface="Aptos" panose="020B0004020202020204" pitchFamily="34" charset="0"/>
                <a:cs typeface="Times New Roman"/>
              </a:rPr>
              <a:t>Meerdere deelnemers bespreken de griepvaccinatie met hun gezinsleden</a:t>
            </a:r>
          </a:p>
          <a:p>
            <a:r>
              <a:rPr lang="nl-NL">
                <a:effectLst/>
                <a:latin typeface="Aptos"/>
                <a:ea typeface="Aptos" panose="020B0004020202020204" pitchFamily="34" charset="0"/>
                <a:cs typeface="Times New Roman"/>
              </a:rPr>
              <a:t>Sommige deelnemende pluimveehouders zouden het ook met collega’s bespreken, terwijl anderen dat juist niet zouden doen </a:t>
            </a:r>
            <a:r>
              <a:rPr lang="nl-NL">
                <a:solidFill>
                  <a:schemeClr val="tx1">
                    <a:lumMod val="50000"/>
                    <a:lumOff val="50000"/>
                  </a:schemeClr>
                </a:solidFill>
                <a:effectLst/>
                <a:latin typeface="Aptos"/>
                <a:ea typeface="Aptos" panose="020B0004020202020204" pitchFamily="34" charset="0"/>
                <a:cs typeface="Times New Roman"/>
              </a:rPr>
              <a:t>omdat vaccineren een gevoelig onderwerp kan zijn</a:t>
            </a:r>
            <a:endParaRPr lang="nl-NL">
              <a:effectLst/>
              <a:latin typeface="Aptos"/>
              <a:ea typeface="Aptos" panose="020B0004020202020204" pitchFamily="34" charset="0"/>
              <a:cs typeface="Times New Roman"/>
            </a:endParaRPr>
          </a:p>
          <a:p>
            <a:r>
              <a:rPr lang="nl-NL">
                <a:effectLst/>
                <a:latin typeface="Aptos"/>
                <a:ea typeface="Aptos" panose="020B0004020202020204" pitchFamily="34" charset="0"/>
                <a:cs typeface="Times New Roman"/>
              </a:rPr>
              <a:t>Huisarts, dierenarts of pluimveebedrijfsadviseur worden benoemd als betrouwbare </a:t>
            </a:r>
            <a:r>
              <a:rPr lang="nl-NL">
                <a:latin typeface="Aptos"/>
                <a:ea typeface="Aptos" panose="020B0004020202020204" pitchFamily="34" charset="0"/>
                <a:cs typeface="Times New Roman"/>
              </a:rPr>
              <a:t>personen</a:t>
            </a:r>
            <a:r>
              <a:rPr lang="nl-NL">
                <a:effectLst/>
                <a:latin typeface="Aptos"/>
                <a:ea typeface="Aptos" panose="020B0004020202020204" pitchFamily="34" charset="0"/>
                <a:cs typeface="Times New Roman"/>
              </a:rPr>
              <a:t> en als mogelijke expert om vragen aan te stellen</a:t>
            </a:r>
            <a:r>
              <a:rPr lang="nl-NL">
                <a:effectLst/>
              </a:rPr>
              <a:t> </a:t>
            </a:r>
            <a:r>
              <a:rPr lang="nl-NL" kern="100">
                <a:effectLst/>
                <a:latin typeface="Aptos"/>
                <a:ea typeface="Aptos" panose="020B0004020202020204" pitchFamily="34" charset="0"/>
                <a:cs typeface="Times New Roman"/>
              </a:rPr>
              <a:t> </a:t>
            </a:r>
          </a:p>
          <a:p>
            <a:pPr lvl="1"/>
            <a:r>
              <a:rPr lang="nl-NL" i="1" kern="0">
                <a:effectLst/>
                <a:latin typeface="Aptos"/>
                <a:ea typeface="Times New Roman" panose="02020603050405020304" pitchFamily="18" charset="0"/>
                <a:cs typeface="Arial"/>
              </a:rPr>
              <a:t>Interview 12: “Snap je. Ik heb dus ook bewust voor haar (dierenarts) gekozen, omdat ik haar een goede partner daarin vind. Dus dan zou ik haar adviezen, voor wat betreft de griepprik, best serieus nemen. Dat wil niet zeggen dat ik ze een-op-een zou overnemen, maar ik doe er zeker wel wat mee met haar advies dan.”</a:t>
            </a:r>
            <a:r>
              <a:rPr lang="nl-NL" i="1" kern="100">
                <a:effectLst/>
                <a:latin typeface="Aptos" panose="020B0004020202020204" pitchFamily="34" charset="0"/>
                <a:ea typeface="Aptos" panose="020B0004020202020204" pitchFamily="34" charset="0"/>
                <a:cs typeface="Times New Roman"/>
              </a:rPr>
              <a:t> </a:t>
            </a:r>
            <a:endParaRPr lang="nl-NL" kern="100">
              <a:effectLst/>
              <a:latin typeface="Aptos" panose="020B0004020202020204" pitchFamily="34" charset="0"/>
              <a:ea typeface="Aptos" panose="020B0004020202020204" pitchFamily="34" charset="0"/>
              <a:cs typeface="Times New Roman"/>
            </a:endParaRPr>
          </a:p>
          <a:p>
            <a:endParaRPr lang="nl-NL"/>
          </a:p>
        </p:txBody>
      </p:sp>
      <p:sp>
        <p:nvSpPr>
          <p:cNvPr id="4" name="Tijdelijke aanduiding voor dianummer 3">
            <a:extLst>
              <a:ext uri="{FF2B5EF4-FFF2-40B4-BE49-F238E27FC236}">
                <a16:creationId xmlns:a16="http://schemas.microsoft.com/office/drawing/2014/main" id="{0F810C73-7AAC-1237-DC9B-E864202580B8}"/>
              </a:ext>
            </a:extLst>
          </p:cNvPr>
          <p:cNvSpPr>
            <a:spLocks noGrp="1"/>
          </p:cNvSpPr>
          <p:nvPr>
            <p:ph type="sldNum" sz="quarter" idx="5"/>
          </p:nvPr>
        </p:nvSpPr>
        <p:spPr/>
        <p:txBody>
          <a:bodyPr/>
          <a:lstStyle/>
          <a:p>
            <a:pPr>
              <a:defRPr/>
            </a:pPr>
            <a:fld id="{1EB90E49-6C23-4540-8A3A-EBCE47A5AD54}" type="slidenum">
              <a:rPr lang="nl-NL" altLang="nl-NL" smtClean="0"/>
              <a:pPr>
                <a:defRPr/>
              </a:pPr>
              <a:t>18</a:t>
            </a:fld>
            <a:endParaRPr lang="nl-NL" altLang="nl-NL"/>
          </a:p>
        </p:txBody>
      </p:sp>
    </p:spTree>
    <p:extLst>
      <p:ext uri="{BB962C8B-B14F-4D97-AF65-F5344CB8AC3E}">
        <p14:creationId xmlns:p14="http://schemas.microsoft.com/office/powerpoint/2010/main" val="1922500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251E1-D3B8-229C-FBD6-DCD3DBC5CA1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CA5DA4B-FB43-82AE-1F5B-E7C973C4C81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3D03E42-A2D9-FEDD-8758-1097035E3DA8}"/>
              </a:ext>
            </a:extLst>
          </p:cNvPr>
          <p:cNvSpPr>
            <a:spLocks noGrp="1"/>
          </p:cNvSpPr>
          <p:nvPr>
            <p:ph type="body" idx="1"/>
          </p:nvPr>
        </p:nvSpPr>
        <p:spPr/>
        <p:txBody>
          <a:bodyPr/>
          <a:lstStyle/>
          <a:p>
            <a:pPr>
              <a:lnSpc>
                <a:spcPct val="107000"/>
              </a:lnSpc>
              <a:spcBef>
                <a:spcPts val="0"/>
              </a:spcBef>
            </a:pPr>
            <a:r>
              <a:rPr lang="nl-NL" kern="100">
                <a:effectLst/>
                <a:latin typeface="Aptos" panose="020B0004020202020204" pitchFamily="34" charset="0"/>
                <a:ea typeface="Aptos" panose="020B0004020202020204" pitchFamily="34" charset="0"/>
                <a:cs typeface="Times New Roman" panose="02020603050405020304" pitchFamily="18" charset="0"/>
              </a:rPr>
              <a:t>Kennisbehoefte is divers</a:t>
            </a:r>
          </a:p>
          <a:p>
            <a:pPr lvl="1">
              <a:lnSpc>
                <a:spcPct val="107000"/>
              </a:lnSpc>
              <a:spcBef>
                <a:spcPts val="0"/>
              </a:spcBef>
            </a:pPr>
            <a:r>
              <a:rPr lang="nl-NL" kern="100">
                <a:effectLst/>
                <a:latin typeface="Aptos" panose="020B0004020202020204" pitchFamily="34" charset="0"/>
                <a:ea typeface="Aptos" panose="020B0004020202020204" pitchFamily="34" charset="0"/>
                <a:cs typeface="Times New Roman" panose="02020603050405020304" pitchFamily="18" charset="0"/>
              </a:rPr>
              <a:t>Sommige deelnemers geven aan al voldoende geïnformeerd te zijn</a:t>
            </a:r>
          </a:p>
          <a:p>
            <a:pPr lvl="1">
              <a:lnSpc>
                <a:spcPct val="107000"/>
              </a:lnSpc>
              <a:spcBef>
                <a:spcPts val="0"/>
              </a:spcBef>
            </a:pPr>
            <a:r>
              <a:rPr lang="nl-NL" kern="100">
                <a:effectLst/>
                <a:latin typeface="Aptos" panose="020B0004020202020204" pitchFamily="34" charset="0"/>
                <a:ea typeface="Aptos" panose="020B0004020202020204" pitchFamily="34" charset="0"/>
                <a:cs typeface="Times New Roman" panose="02020603050405020304" pitchFamily="18" charset="0"/>
              </a:rPr>
              <a:t>Andere deelnemers geven aan behoefte te hebben aan verdiepende informatie zoals: </a:t>
            </a:r>
          </a:p>
          <a:p>
            <a:pPr lvl="2">
              <a:lnSpc>
                <a:spcPct val="107000"/>
              </a:lnSpc>
              <a:spcBef>
                <a:spcPts val="0"/>
              </a:spcBef>
            </a:pPr>
            <a:r>
              <a:rPr lang="nl-NL" sz="1800" kern="100">
                <a:effectLst/>
                <a:latin typeface="Aptos" panose="020B0004020202020204" pitchFamily="34" charset="0"/>
                <a:ea typeface="Aptos" panose="020B0004020202020204" pitchFamily="34" charset="0"/>
                <a:cs typeface="Times New Roman" panose="02020603050405020304" pitchFamily="18" charset="0"/>
              </a:rPr>
              <a:t>Waarom is er een vaccinatieadvies?</a:t>
            </a:r>
          </a:p>
          <a:p>
            <a:pPr lvl="2">
              <a:lnSpc>
                <a:spcPct val="107000"/>
              </a:lnSpc>
              <a:spcBef>
                <a:spcPts val="0"/>
              </a:spcBef>
            </a:pPr>
            <a:r>
              <a:rPr lang="nl-NL" sz="1800" kern="100">
                <a:latin typeface="Aptos" panose="020B0004020202020204" pitchFamily="34" charset="0"/>
                <a:ea typeface="Aptos" panose="020B0004020202020204" pitchFamily="34" charset="0"/>
                <a:cs typeface="Times New Roman" panose="02020603050405020304" pitchFamily="18" charset="0"/>
              </a:rPr>
              <a:t>W</a:t>
            </a:r>
            <a:r>
              <a:rPr lang="nl-NL" sz="1800" kern="100">
                <a:effectLst/>
                <a:latin typeface="Aptos" panose="020B0004020202020204" pitchFamily="34" charset="0"/>
                <a:ea typeface="Aptos" panose="020B0004020202020204" pitchFamily="34" charset="0"/>
                <a:cs typeface="Times New Roman" panose="02020603050405020304" pitchFamily="18" charset="0"/>
              </a:rPr>
              <a:t>at en hoe groot is het risico van AI?</a:t>
            </a:r>
          </a:p>
          <a:p>
            <a:pPr lvl="2">
              <a:lnSpc>
                <a:spcPct val="107000"/>
              </a:lnSpc>
              <a:spcBef>
                <a:spcPts val="0"/>
              </a:spcBef>
            </a:pPr>
            <a:r>
              <a:rPr lang="nl-NL" sz="1800" kern="100">
                <a:effectLst/>
                <a:latin typeface="Aptos" panose="020B0004020202020204" pitchFamily="34" charset="0"/>
                <a:ea typeface="Aptos" panose="020B0004020202020204" pitchFamily="34" charset="0"/>
                <a:cs typeface="Times New Roman" panose="02020603050405020304" pitchFamily="18" charset="0"/>
              </a:rPr>
              <a:t>Wie komen er in aanmerking?</a:t>
            </a:r>
          </a:p>
          <a:p>
            <a:pPr lvl="2">
              <a:lnSpc>
                <a:spcPct val="107000"/>
              </a:lnSpc>
              <a:spcBef>
                <a:spcPts val="0"/>
              </a:spcBef>
            </a:pPr>
            <a:r>
              <a:rPr lang="nl-NL" sz="1800" kern="100">
                <a:effectLst/>
                <a:latin typeface="Aptos" panose="020B0004020202020204" pitchFamily="34" charset="0"/>
                <a:ea typeface="Aptos" panose="020B0004020202020204" pitchFamily="34" charset="0"/>
                <a:cs typeface="Times New Roman" panose="02020603050405020304" pitchFamily="18" charset="0"/>
              </a:rPr>
              <a:t>Wat zit er in de vaccinatie en hoe werkt het? </a:t>
            </a:r>
          </a:p>
          <a:p>
            <a:pPr lvl="2">
              <a:lnSpc>
                <a:spcPct val="107000"/>
              </a:lnSpc>
              <a:spcBef>
                <a:spcPts val="0"/>
              </a:spcBef>
            </a:pPr>
            <a:r>
              <a:rPr lang="nl-NL" sz="1800" kern="100">
                <a:latin typeface="Aptos" panose="020B0004020202020204" pitchFamily="34" charset="0"/>
                <a:ea typeface="Aptos" panose="020B0004020202020204" pitchFamily="34" charset="0"/>
                <a:cs typeface="Times New Roman" panose="02020603050405020304" pitchFamily="18" charset="0"/>
              </a:rPr>
              <a:t>H</a:t>
            </a:r>
            <a:r>
              <a:rPr lang="nl-NL" sz="1800" kern="100">
                <a:effectLst/>
                <a:latin typeface="Aptos" panose="020B0004020202020204" pitchFamily="34" charset="0"/>
                <a:ea typeface="Aptos" panose="020B0004020202020204" pitchFamily="34" charset="0"/>
                <a:cs typeface="Times New Roman" panose="02020603050405020304" pitchFamily="18" charset="0"/>
              </a:rPr>
              <a:t>oe effectief is het vaccin?</a:t>
            </a:r>
          </a:p>
          <a:p>
            <a:pPr lvl="1">
              <a:lnSpc>
                <a:spcPct val="107000"/>
              </a:lnSpc>
              <a:spcBef>
                <a:spcPts val="0"/>
              </a:spcBef>
            </a:pPr>
            <a:endParaRPr lang="nl-NL" kern="100">
              <a:latin typeface="Aptos" panose="020B0004020202020204" pitchFamily="34" charset="0"/>
              <a:ea typeface="Aptos" panose="020B0004020202020204" pitchFamily="34" charset="0"/>
              <a:cs typeface="Times New Roman" panose="02020603050405020304" pitchFamily="18" charset="0"/>
            </a:endParaRPr>
          </a:p>
          <a:p>
            <a:pPr lvl="1">
              <a:spcBef>
                <a:spcPts val="0"/>
              </a:spcBef>
            </a:pPr>
            <a:r>
              <a:rPr lang="nl-NL" i="1" u="sng">
                <a:effectLst/>
                <a:latin typeface="Aptos" panose="020B0004020202020204" pitchFamily="34" charset="0"/>
                <a:ea typeface="Aptos" panose="020B0004020202020204" pitchFamily="34" charset="0"/>
                <a:cs typeface="Times New Roman" panose="02020603050405020304" pitchFamily="18" charset="0"/>
              </a:rPr>
              <a:t>Interview 7:</a:t>
            </a:r>
            <a:r>
              <a:rPr lang="nl-NL" i="1">
                <a:effectLst/>
                <a:latin typeface="Aptos" panose="020B0004020202020204" pitchFamily="34" charset="0"/>
                <a:ea typeface="Aptos" panose="020B0004020202020204" pitchFamily="34" charset="0"/>
                <a:cs typeface="Times New Roman" panose="02020603050405020304" pitchFamily="18" charset="0"/>
              </a:rPr>
              <a:t> “Het aantal besmettingen wat nu vanuit het pluimvee komt, dat je dat ook meeneemt. Hoeveel mensen zijn er dan wel al besmet vanuit pluimvee?  En plus, hoe denk je dan dat die enting zin heeft</a:t>
            </a:r>
            <a:r>
              <a:rPr lang="nl-NL">
                <a:effectLst/>
                <a:latin typeface="Aptos" panose="020B0004020202020204" pitchFamily="34" charset="0"/>
                <a:ea typeface="Aptos" panose="020B0004020202020204" pitchFamily="34" charset="0"/>
                <a:cs typeface="Times New Roman" panose="02020603050405020304" pitchFamily="18" charset="0"/>
              </a:rPr>
              <a:t>?”</a:t>
            </a:r>
            <a:endParaRPr lang="nl-NL" kern="100">
              <a:effectLst/>
              <a:latin typeface="Aptos" panose="020B0004020202020204" pitchFamily="34" charset="0"/>
              <a:ea typeface="Aptos" panose="020B0004020202020204" pitchFamily="34" charset="0"/>
              <a:cs typeface="Times New Roman"/>
            </a:endParaRPr>
          </a:p>
          <a:p>
            <a:endParaRPr lang="nl-NL"/>
          </a:p>
        </p:txBody>
      </p:sp>
      <p:sp>
        <p:nvSpPr>
          <p:cNvPr id="4" name="Tijdelijke aanduiding voor dianummer 3">
            <a:extLst>
              <a:ext uri="{FF2B5EF4-FFF2-40B4-BE49-F238E27FC236}">
                <a16:creationId xmlns:a16="http://schemas.microsoft.com/office/drawing/2014/main" id="{26752E37-E8A6-E3CD-E6FA-33DB8E668F78}"/>
              </a:ext>
            </a:extLst>
          </p:cNvPr>
          <p:cNvSpPr>
            <a:spLocks noGrp="1"/>
          </p:cNvSpPr>
          <p:nvPr>
            <p:ph type="sldNum" sz="quarter" idx="5"/>
          </p:nvPr>
        </p:nvSpPr>
        <p:spPr/>
        <p:txBody>
          <a:bodyPr/>
          <a:lstStyle/>
          <a:p>
            <a:pPr>
              <a:defRPr/>
            </a:pPr>
            <a:fld id="{1EB90E49-6C23-4540-8A3A-EBCE47A5AD54}" type="slidenum">
              <a:rPr lang="nl-NL" altLang="nl-NL" smtClean="0"/>
              <a:pPr>
                <a:defRPr/>
              </a:pPr>
              <a:t>19</a:t>
            </a:fld>
            <a:endParaRPr lang="nl-NL" altLang="nl-NL"/>
          </a:p>
        </p:txBody>
      </p:sp>
    </p:spTree>
    <p:extLst>
      <p:ext uri="{BB962C8B-B14F-4D97-AF65-F5344CB8AC3E}">
        <p14:creationId xmlns:p14="http://schemas.microsoft.com/office/powerpoint/2010/main" val="491820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B6397-7CE0-9D32-82C2-2FAAC529B54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638E89C-87AD-8288-F9E3-714D4BFFB56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22FC4FB-DC20-D015-56DC-F5CB332D4CD4}"/>
              </a:ext>
            </a:extLst>
          </p:cNvPr>
          <p:cNvSpPr>
            <a:spLocks noGrp="1"/>
          </p:cNvSpPr>
          <p:nvPr>
            <p:ph type="body" idx="1"/>
          </p:nvPr>
        </p:nvSpPr>
        <p:spPr/>
        <p:txBody>
          <a:bodyPr/>
          <a:lstStyle/>
          <a:p>
            <a:pPr>
              <a:lnSpc>
                <a:spcPct val="107000"/>
              </a:lnSpc>
              <a:spcBef>
                <a:spcPts val="0"/>
              </a:spcBef>
            </a:pPr>
            <a:r>
              <a:rPr lang="nl-NL" sz="1200">
                <a:effectLst/>
                <a:latin typeface="Aptos" panose="020B0004020202020204" pitchFamily="34" charset="0"/>
                <a:ea typeface="Aptos" panose="020B0004020202020204" pitchFamily="34" charset="0"/>
                <a:cs typeface="Times New Roman" panose="02020603050405020304" pitchFamily="18" charset="0"/>
              </a:rPr>
              <a:t>Informatie via belangenorganisaties van de pluimveesector wordt door meerdere deelnemers genoemd als betrouwbaar (bijv. LTO, vakbladen, </a:t>
            </a:r>
            <a:r>
              <a:rPr lang="nl-NL" sz="1200" err="1">
                <a:effectLst/>
                <a:latin typeface="Aptos" panose="020B0004020202020204" pitchFamily="34" charset="0"/>
                <a:ea typeface="Aptos" panose="020B0004020202020204" pitchFamily="34" charset="0"/>
                <a:cs typeface="Times New Roman" panose="02020603050405020304" pitchFamily="18" charset="0"/>
              </a:rPr>
              <a:t>pluimveeweb</a:t>
            </a:r>
            <a:r>
              <a:rPr lang="nl-NL" sz="1200">
                <a:effectLst/>
                <a:latin typeface="Aptos" panose="020B0004020202020204" pitchFamily="34" charset="0"/>
                <a:ea typeface="Aptos" panose="020B0004020202020204" pitchFamily="34" charset="0"/>
                <a:cs typeface="Times New Roman" panose="02020603050405020304" pitchFamily="18" charset="0"/>
              </a:rPr>
              <a:t> en AVINED). Dit kan een </a:t>
            </a:r>
            <a:r>
              <a:rPr lang="nl-NL" sz="1200">
                <a:effectLst/>
                <a:highlight>
                  <a:srgbClr val="FFFF00"/>
                </a:highlight>
                <a:latin typeface="Aptos" panose="020B0004020202020204" pitchFamily="34" charset="0"/>
                <a:ea typeface="Aptos" panose="020B0004020202020204" pitchFamily="34" charset="0"/>
                <a:cs typeface="Times New Roman" panose="02020603050405020304" pitchFamily="18" charset="0"/>
              </a:rPr>
              <a:t>positieve invloed hebben.</a:t>
            </a:r>
          </a:p>
          <a:p>
            <a:pPr>
              <a:lnSpc>
                <a:spcPct val="107000"/>
              </a:lnSpc>
              <a:spcBef>
                <a:spcPts val="0"/>
              </a:spcBef>
            </a:pPr>
            <a:endParaRPr lang="nl-NL"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Bef>
                <a:spcPts val="0"/>
              </a:spcBef>
            </a:pPr>
            <a:r>
              <a:rPr lang="nl-NL" sz="1200">
                <a:effectLst/>
                <a:latin typeface="Aptos" panose="020B0004020202020204" pitchFamily="34" charset="0"/>
                <a:ea typeface="Aptos" panose="020B0004020202020204" pitchFamily="34" charset="0"/>
                <a:cs typeface="Times New Roman" panose="02020603050405020304" pitchFamily="18" charset="0"/>
              </a:rPr>
              <a:t>De Gezondheidsdienst voor Dieren (GD) wordt als betrouwbaar gezien, enkele deelnemers raden aan om als GGD (humaan) en GD (dierlijk) samen te werken</a:t>
            </a:r>
          </a:p>
          <a:p>
            <a:pPr>
              <a:lnSpc>
                <a:spcPct val="107000"/>
              </a:lnSpc>
              <a:spcBef>
                <a:spcPts val="0"/>
              </a:spcBef>
              <a:spcAft>
                <a:spcPts val="800"/>
              </a:spcAft>
            </a:pPr>
            <a:endParaRPr lang="nl-NL" sz="1200">
              <a:latin typeface="Aptos" panose="020B0004020202020204" pitchFamily="34" charset="0"/>
              <a:cs typeface="Times New Roman" panose="02020603050405020304" pitchFamily="18" charset="0"/>
            </a:endParaRPr>
          </a:p>
          <a:p>
            <a:pPr>
              <a:lnSpc>
                <a:spcPct val="107000"/>
              </a:lnSpc>
              <a:spcBef>
                <a:spcPts val="0"/>
              </a:spcBef>
              <a:spcAft>
                <a:spcPts val="800"/>
              </a:spcAft>
            </a:pPr>
            <a:r>
              <a:rPr lang="nl-NL" sz="1200">
                <a:latin typeface="Aptos" panose="020B0004020202020204" pitchFamily="34" charset="0"/>
                <a:cs typeface="Times New Roman" panose="02020603050405020304" pitchFamily="18" charset="0"/>
              </a:rPr>
              <a:t>Er wordt aangegeven dat er behoefte is aan informatie voor medewerkers in begrijpelijke taal</a:t>
            </a:r>
          </a:p>
          <a:p>
            <a:pPr>
              <a:lnSpc>
                <a:spcPct val="107000"/>
              </a:lnSpc>
              <a:spcBef>
                <a:spcPts val="0"/>
              </a:spcBef>
            </a:pPr>
            <a:endParaRPr lang="nl-NL" kern="100">
              <a:effectLst/>
              <a:latin typeface="Aptos" panose="020B0004020202020204" pitchFamily="34" charset="0"/>
              <a:ea typeface="Aptos" panose="020B0004020202020204" pitchFamily="34" charset="0"/>
              <a:cs typeface="Times New Roman"/>
            </a:endParaRPr>
          </a:p>
          <a:p>
            <a:endParaRPr lang="nl-NL"/>
          </a:p>
        </p:txBody>
      </p:sp>
      <p:sp>
        <p:nvSpPr>
          <p:cNvPr id="4" name="Tijdelijke aanduiding voor dianummer 3">
            <a:extLst>
              <a:ext uri="{FF2B5EF4-FFF2-40B4-BE49-F238E27FC236}">
                <a16:creationId xmlns:a16="http://schemas.microsoft.com/office/drawing/2014/main" id="{9A4CF31A-2ACB-3762-A951-7D54641FFD85}"/>
              </a:ext>
            </a:extLst>
          </p:cNvPr>
          <p:cNvSpPr>
            <a:spLocks noGrp="1"/>
          </p:cNvSpPr>
          <p:nvPr>
            <p:ph type="sldNum" sz="quarter" idx="5"/>
          </p:nvPr>
        </p:nvSpPr>
        <p:spPr/>
        <p:txBody>
          <a:bodyPr/>
          <a:lstStyle/>
          <a:p>
            <a:pPr>
              <a:defRPr/>
            </a:pPr>
            <a:fld id="{1EB90E49-6C23-4540-8A3A-EBCE47A5AD54}" type="slidenum">
              <a:rPr lang="nl-NL" altLang="nl-NL" smtClean="0"/>
              <a:pPr>
                <a:defRPr/>
              </a:pPr>
              <a:t>20</a:t>
            </a:fld>
            <a:endParaRPr lang="nl-NL" altLang="nl-NL"/>
          </a:p>
        </p:txBody>
      </p:sp>
    </p:spTree>
    <p:extLst>
      <p:ext uri="{BB962C8B-B14F-4D97-AF65-F5344CB8AC3E}">
        <p14:creationId xmlns:p14="http://schemas.microsoft.com/office/powerpoint/2010/main" val="1590858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F9620-0F99-45CF-92CC-8868E8A1FFD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110FCA3-B515-B31A-A1EF-673279856F4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F81CA1A-FEFB-1F26-4FE4-63E08011234D}"/>
              </a:ext>
            </a:extLst>
          </p:cNvPr>
          <p:cNvSpPr>
            <a:spLocks noGrp="1"/>
          </p:cNvSpPr>
          <p:nvPr>
            <p:ph type="body" idx="1"/>
          </p:nvPr>
        </p:nvSpPr>
        <p:spPr/>
        <p:txBody>
          <a:bodyPr/>
          <a:lstStyle/>
          <a:p>
            <a:r>
              <a:rPr lang="nl-NL">
                <a:effectLst/>
                <a:latin typeface="Aptos" panose="020B0004020202020204" pitchFamily="34" charset="0"/>
                <a:ea typeface="Aptos" panose="020B0004020202020204" pitchFamily="34" charset="0"/>
                <a:cs typeface="Times New Roman" panose="02020603050405020304" pitchFamily="18" charset="0"/>
              </a:rPr>
              <a:t>Zo makkelijk mogelijk maken</a:t>
            </a:r>
            <a:r>
              <a:rPr lang="nl-NL" strike="sngStrike">
                <a:effectLst/>
                <a:latin typeface="Aptos" panose="020B0004020202020204" pitchFamily="34" charset="0"/>
                <a:ea typeface="Aptos" panose="020B0004020202020204" pitchFamily="34" charset="0"/>
                <a:cs typeface="Times New Roman" panose="02020603050405020304" pitchFamily="18" charset="0"/>
              </a:rPr>
              <a:t>: </a:t>
            </a:r>
            <a:r>
              <a:rPr lang="nl-NL" strike="sngStrike">
                <a:effectLst/>
                <a:latin typeface="Aptos" panose="020B0004020202020204" pitchFamily="34" charset="0"/>
              </a:rPr>
              <a:t>dichtbij, flexibel qua timing, gratis</a:t>
            </a:r>
            <a:endParaRPr lang="nl-NL" strike="sngStrike"/>
          </a:p>
          <a:p>
            <a:pPr lvl="1"/>
            <a:r>
              <a:rPr lang="nl-NL">
                <a:effectLst/>
                <a:latin typeface="Aptos" panose="020B0004020202020204" pitchFamily="34" charset="0"/>
                <a:ea typeface="Aptos" panose="020B0004020202020204" pitchFamily="34" charset="0"/>
                <a:cs typeface="Times New Roman" panose="02020603050405020304" pitchFamily="18" charset="0"/>
              </a:rPr>
              <a:t>Op eigen locatie of dichtbij </a:t>
            </a:r>
          </a:p>
          <a:p>
            <a:pPr lvl="1"/>
            <a:r>
              <a:rPr lang="nl-NL">
                <a:effectLst/>
                <a:latin typeface="Aptos" panose="020B0004020202020204" pitchFamily="34" charset="0"/>
                <a:ea typeface="Aptos" panose="020B0004020202020204" pitchFamily="34" charset="0"/>
                <a:cs typeface="Times New Roman" panose="02020603050405020304" pitchFamily="18" charset="0"/>
              </a:rPr>
              <a:t>Huisarts en dierenarts worden door meerdere deelnemers benoemd als mogelijke uitvoerder</a:t>
            </a:r>
          </a:p>
          <a:p>
            <a:pPr lvl="1">
              <a:lnSpc>
                <a:spcPct val="107000"/>
              </a:lnSpc>
              <a:spcAft>
                <a:spcPts val="800"/>
              </a:spcAft>
            </a:pPr>
            <a:r>
              <a:rPr lang="nl-NL" i="1" u="sng" kern="100">
                <a:effectLst/>
                <a:latin typeface="Aptos" panose="020B0004020202020204" pitchFamily="34" charset="0"/>
                <a:ea typeface="Aptos" panose="020B0004020202020204" pitchFamily="34" charset="0"/>
                <a:cs typeface="Times New Roman" panose="02020603050405020304" pitchFamily="18" charset="0"/>
              </a:rPr>
              <a:t>Interview 3:</a:t>
            </a:r>
            <a:r>
              <a:rPr lang="nl-NL" i="1" kern="100">
                <a:effectLst/>
                <a:latin typeface="Aptos" panose="020B0004020202020204" pitchFamily="34" charset="0"/>
                <a:ea typeface="Aptos" panose="020B0004020202020204" pitchFamily="34" charset="0"/>
                <a:cs typeface="Times New Roman" panose="02020603050405020304" pitchFamily="18" charset="0"/>
              </a:rPr>
              <a:t> “Aan de ene kant is gewoon hup, spuiten en klaar. Ja, misschien moet je de dierenarts hem wel meegeven. Die komt toch langs. Een keer per jaar. Dan is het voor elkaar. Dan hoef je ook niet om te rijden. Dat is misschien wel een goeie.”</a:t>
            </a:r>
          </a:p>
          <a:p>
            <a:pPr>
              <a:spcAft>
                <a:spcPts val="800"/>
              </a:spcAft>
            </a:pPr>
            <a:r>
              <a:rPr lang="nl-NL">
                <a:effectLst/>
                <a:latin typeface="Aptos" panose="020B0004020202020204" pitchFamily="34" charset="0"/>
                <a:ea typeface="Aptos" panose="020B0004020202020204" pitchFamily="34" charset="0"/>
                <a:cs typeface="Times New Roman" panose="02020603050405020304" pitchFamily="18" charset="0"/>
              </a:rPr>
              <a:t>Pluimveebedrijven hebben te maken met piekmomenten in werkdruk</a:t>
            </a:r>
          </a:p>
          <a:p>
            <a:pPr lvl="1">
              <a:spcAft>
                <a:spcPts val="800"/>
              </a:spcAft>
            </a:pPr>
            <a:r>
              <a:rPr lang="nl-NL" i="1" u="sng">
                <a:effectLst/>
                <a:latin typeface="Aptos" panose="020B0004020202020204" pitchFamily="34" charset="0"/>
                <a:ea typeface="Aptos" panose="020B0004020202020204" pitchFamily="34" charset="0"/>
                <a:cs typeface="Times New Roman" panose="02020603050405020304" pitchFamily="18" charset="0"/>
              </a:rPr>
              <a:t>Interview 2:</a:t>
            </a:r>
            <a:r>
              <a:rPr lang="nl-NL" i="1">
                <a:effectLst/>
                <a:latin typeface="Aptos" panose="020B0004020202020204" pitchFamily="34" charset="0"/>
                <a:ea typeface="Aptos" panose="020B0004020202020204" pitchFamily="34" charset="0"/>
                <a:cs typeface="Times New Roman" panose="02020603050405020304" pitchFamily="18" charset="0"/>
              </a:rPr>
              <a:t> “Ja , je hoopt zelf ook dat je op het meest geschikte moment de vaccinatie neemt, zeg maar. En als je weet dat je daarna een week wat mindere weerstand hebt, ja, misschien dat je het even moet opletten dat je niet een hele drukke week doet. Kijk, we hebben altijd in ons bedrijf pieken en dalen qua arbeid. Ja. Ik kan me voorstellen dat we dat niet gaan doen als ik weet dat ik daarna vijf dagen twintig uur per dag aan het maken ben, zeg maar. Dat zijn verkeerde momenten.”</a:t>
            </a:r>
            <a:r>
              <a:rPr lang="nl-NL">
                <a:effectLst/>
              </a:rPr>
              <a:t> </a:t>
            </a:r>
            <a:endParaRPr lang="nl-NL" kern="100">
              <a:effectLst/>
              <a:latin typeface="Aptos" panose="020B0004020202020204" pitchFamily="34" charset="0"/>
              <a:ea typeface="Aptos" panose="020B0004020202020204" pitchFamily="34" charset="0"/>
              <a:cs typeface="Times New Roman" panose="02020603050405020304" pitchFamily="18" charset="0"/>
            </a:endParaRPr>
          </a:p>
          <a:p>
            <a:pPr lvl="1">
              <a:lnSpc>
                <a:spcPct val="107000"/>
              </a:lnSpc>
              <a:spcAft>
                <a:spcPts val="800"/>
              </a:spcAft>
            </a:pPr>
            <a:endParaRPr lang="nl-NL"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Bef>
                <a:spcPts val="0"/>
              </a:spcBef>
            </a:pPr>
            <a:endParaRPr lang="nl-NL" kern="100">
              <a:effectLst/>
              <a:latin typeface="Aptos" panose="020B0004020202020204" pitchFamily="34" charset="0"/>
              <a:ea typeface="Aptos" panose="020B0004020202020204" pitchFamily="34" charset="0"/>
              <a:cs typeface="Times New Roman"/>
            </a:endParaRPr>
          </a:p>
          <a:p>
            <a:endParaRPr lang="nl-NL"/>
          </a:p>
        </p:txBody>
      </p:sp>
      <p:sp>
        <p:nvSpPr>
          <p:cNvPr id="4" name="Tijdelijke aanduiding voor dianummer 3">
            <a:extLst>
              <a:ext uri="{FF2B5EF4-FFF2-40B4-BE49-F238E27FC236}">
                <a16:creationId xmlns:a16="http://schemas.microsoft.com/office/drawing/2014/main" id="{21C2AC69-744E-8995-699E-1B25515AECCF}"/>
              </a:ext>
            </a:extLst>
          </p:cNvPr>
          <p:cNvSpPr>
            <a:spLocks noGrp="1"/>
          </p:cNvSpPr>
          <p:nvPr>
            <p:ph type="sldNum" sz="quarter" idx="5"/>
          </p:nvPr>
        </p:nvSpPr>
        <p:spPr/>
        <p:txBody>
          <a:bodyPr/>
          <a:lstStyle/>
          <a:p>
            <a:pPr>
              <a:defRPr/>
            </a:pPr>
            <a:fld id="{1EB90E49-6C23-4540-8A3A-EBCE47A5AD54}" type="slidenum">
              <a:rPr lang="nl-NL" altLang="nl-NL" smtClean="0"/>
              <a:pPr>
                <a:defRPr/>
              </a:pPr>
              <a:t>21</a:t>
            </a:fld>
            <a:endParaRPr lang="nl-NL" altLang="nl-NL"/>
          </a:p>
        </p:txBody>
      </p:sp>
    </p:spTree>
    <p:extLst>
      <p:ext uri="{BB962C8B-B14F-4D97-AF65-F5344CB8AC3E}">
        <p14:creationId xmlns:p14="http://schemas.microsoft.com/office/powerpoint/2010/main" val="2457901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1EB90E49-6C23-4540-8A3A-EBCE47A5AD54}" type="slidenum">
              <a:rPr lang="nl-NL" altLang="nl-NL" smtClean="0"/>
              <a:pPr>
                <a:defRPr/>
              </a:pPr>
              <a:t>22</a:t>
            </a:fld>
            <a:endParaRPr lang="nl-NL" altLang="nl-NL"/>
          </a:p>
        </p:txBody>
      </p:sp>
    </p:spTree>
    <p:extLst>
      <p:ext uri="{BB962C8B-B14F-4D97-AF65-F5344CB8AC3E}">
        <p14:creationId xmlns:p14="http://schemas.microsoft.com/office/powerpoint/2010/main" val="2473557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kern="100">
                <a:latin typeface="Aptos" panose="020B0004020202020204" pitchFamily="34" charset="0"/>
                <a:ea typeface="Aptos" panose="020B0004020202020204" pitchFamily="34" charset="0"/>
                <a:cs typeface="Times New Roman" panose="02020603050405020304" pitchFamily="18" charset="0"/>
              </a:rPr>
              <a:t>Selectiebias door werving via belangenorganisaties: alleen pluimveehouders die daar gebruik van maken (</a:t>
            </a:r>
            <a:r>
              <a:rPr lang="nl-NL" sz="1200" kern="100" err="1">
                <a:latin typeface="Aptos" panose="020B0004020202020204" pitchFamily="34" charset="0"/>
                <a:ea typeface="Aptos" panose="020B0004020202020204" pitchFamily="34" charset="0"/>
                <a:cs typeface="Times New Roman" panose="02020603050405020304" pitchFamily="18" charset="0"/>
              </a:rPr>
              <a:t>pluimveeweb</a:t>
            </a:r>
            <a:r>
              <a:rPr lang="nl-NL" sz="1200" kern="100">
                <a:latin typeface="Aptos" panose="020B0004020202020204" pitchFamily="34" charset="0"/>
                <a:ea typeface="Aptos" panose="020B0004020202020204" pitchFamily="34" charset="0"/>
                <a:cs typeface="Times New Roman" panose="02020603050405020304" pitchFamily="18" charset="0"/>
              </a:rPr>
              <a:t>/LTO), geen random selectie/steekproef. En we hebben geen inzicht in wie we niet gesproken hebben (behalve dat we wel weten dat we vaccinatieweigeraars vanwege geloofsovertuiging niet gesproken hebben, maar zij zijn waarschijnlijk ook zeer lastig te overtuigen)</a:t>
            </a:r>
            <a:endParaRPr lang="nl-NL" sz="1200" kern="100">
              <a:effectLst/>
              <a:latin typeface="Aptos" panose="020B0004020202020204" pitchFamily="34" charset="0"/>
              <a:ea typeface="Aptos" panose="020B0004020202020204" pitchFamily="34" charset="0"/>
              <a:cs typeface="Times New Roman" panose="02020603050405020304" pitchFamily="18" charset="0"/>
            </a:endParaRPr>
          </a:p>
          <a:p>
            <a:endParaRPr lang="nl-NL"/>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kern="100">
                <a:effectLst/>
                <a:latin typeface="Aptos" panose="020B0004020202020204" pitchFamily="34" charset="0"/>
                <a:ea typeface="Aptos" panose="020B0004020202020204" pitchFamily="34" charset="0"/>
                <a:cs typeface="Times New Roman" panose="02020603050405020304" pitchFamily="18" charset="0"/>
              </a:rPr>
              <a:t>Beperking: geen </a:t>
            </a:r>
            <a:r>
              <a:rPr lang="nl-NL" sz="1200"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rPr>
              <a:t>varkenshouders</a:t>
            </a:r>
            <a:r>
              <a:rPr lang="nl-NL" sz="1200" kern="100">
                <a:effectLst/>
                <a:latin typeface="Aptos" panose="020B0004020202020204" pitchFamily="34" charset="0"/>
                <a:ea typeface="Aptos" panose="020B0004020202020204" pitchFamily="34" charset="0"/>
                <a:cs typeface="Times New Roman" panose="02020603050405020304" pitchFamily="18" charset="0"/>
              </a:rPr>
              <a:t> geïncludeerd</a:t>
            </a:r>
            <a:r>
              <a:rPr lang="nl-NL" sz="1200" kern="100">
                <a:latin typeface="Aptos" panose="020B0004020202020204" pitchFamily="34" charset="0"/>
                <a:ea typeface="Aptos" panose="020B0004020202020204" pitchFamily="34" charset="0"/>
                <a:cs typeface="Times New Roman" panose="02020603050405020304" pitchFamily="18" charset="0"/>
              </a:rPr>
              <a:t>, terwijl zij ook risicogroep zijn (doelgroep waarbij vermenging plaats kan vinden)</a:t>
            </a:r>
            <a:r>
              <a:rPr lang="nl-NL" sz="1200" kern="100" baseline="30000">
                <a:latin typeface="Aptos" panose="020B0004020202020204" pitchFamily="34" charset="0"/>
                <a:ea typeface="Aptos" panose="020B0004020202020204" pitchFamily="34" charset="0"/>
                <a:cs typeface="Times New Roman" panose="02020603050405020304" pitchFamily="18" charset="0"/>
              </a:rPr>
              <a:t>1 </a:t>
            </a:r>
            <a:r>
              <a:rPr lang="nl-NL" sz="1200" kern="100">
                <a:latin typeface="Aptos" panose="020B0004020202020204" pitchFamily="34" charset="0"/>
                <a:ea typeface="Aptos" panose="020B0004020202020204" pitchFamily="34" charset="0"/>
                <a:cs typeface="Times New Roman" panose="02020603050405020304" pitchFamily="18" charset="0"/>
              </a:rPr>
              <a:t>, om het onderzoek uitvoerbaar te houden i.v.m. krapte in personeel, tijd en budget. Resultaten wellicht ook toepasbaar voor deze doelgroep, omdat ze veel op pluimveehouders lijken: agrarische sector, regels overheid, deels zelfde belangenorganisaties (LTO)</a:t>
            </a:r>
          </a:p>
          <a:p>
            <a:endParaRPr lang="nl-NL"/>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kern="100">
                <a:effectLst/>
                <a:latin typeface="Aptos" panose="020B0004020202020204" pitchFamily="34" charset="0"/>
                <a:ea typeface="Aptos" panose="020B0004020202020204" pitchFamily="34" charset="0"/>
                <a:cs typeface="Times New Roman" panose="02020603050405020304" pitchFamily="18" charset="0"/>
              </a:rPr>
              <a:t> uitleg gegeven over het ontstaan van een nieuwe influenzavariant en de mogelijke gevolgen: dit heeft invloed op de antwoorden van de respondenten. </a:t>
            </a:r>
          </a:p>
          <a:p>
            <a:endParaRPr lang="nl-NL"/>
          </a:p>
        </p:txBody>
      </p:sp>
      <p:sp>
        <p:nvSpPr>
          <p:cNvPr id="4" name="Tijdelijke aanduiding voor dianummer 3"/>
          <p:cNvSpPr>
            <a:spLocks noGrp="1"/>
          </p:cNvSpPr>
          <p:nvPr>
            <p:ph type="sldNum" sz="quarter" idx="5"/>
          </p:nvPr>
        </p:nvSpPr>
        <p:spPr/>
        <p:txBody>
          <a:bodyPr/>
          <a:lstStyle/>
          <a:p>
            <a:pPr>
              <a:defRPr/>
            </a:pPr>
            <a:fld id="{1EB90E49-6C23-4540-8A3A-EBCE47A5AD54}" type="slidenum">
              <a:rPr lang="nl-NL" altLang="nl-NL" smtClean="0"/>
              <a:pPr>
                <a:defRPr/>
              </a:pPr>
              <a:t>23</a:t>
            </a:fld>
            <a:endParaRPr lang="nl-NL" altLang="nl-NL"/>
          </a:p>
        </p:txBody>
      </p:sp>
    </p:spTree>
    <p:extLst>
      <p:ext uri="{BB962C8B-B14F-4D97-AF65-F5344CB8AC3E}">
        <p14:creationId xmlns:p14="http://schemas.microsoft.com/office/powerpoint/2010/main" val="102203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0D0DC-D2E7-A649-1794-E77E3CC9C04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B8F90C0-3A6C-16FC-FA72-20F5412EE2B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2CA68A0-E633-A2FB-F99E-1E394E41D6F0}"/>
              </a:ext>
            </a:extLst>
          </p:cNvPr>
          <p:cNvSpPr>
            <a:spLocks noGrp="1"/>
          </p:cNvSpPr>
          <p:nvPr>
            <p:ph type="body" idx="1"/>
          </p:nvPr>
        </p:nvSpPr>
        <p:spPr/>
        <p:txBody>
          <a:bodyPr/>
          <a:lstStyle/>
          <a:p>
            <a:r>
              <a:rPr lang="nl-NL">
                <a:effectLst/>
                <a:latin typeface="Aptos" panose="020B0004020202020204" pitchFamily="34" charset="0"/>
                <a:ea typeface="Aptos" panose="020B0004020202020204" pitchFamily="34" charset="0"/>
                <a:cs typeface="Times New Roman" panose="02020603050405020304" pitchFamily="18" charset="0"/>
              </a:rPr>
              <a:t>Een deel van de mensen zou nu wel de intentie hebben om een preventieve griepvaccinatie te nemen</a:t>
            </a:r>
          </a:p>
          <a:p>
            <a:r>
              <a:rPr lang="nl-NL">
                <a:effectLst/>
                <a:latin typeface="Aptos" panose="020B0004020202020204" pitchFamily="34" charset="0"/>
                <a:ea typeface="Aptos" panose="020B0004020202020204" pitchFamily="34" charset="0"/>
                <a:cs typeface="Times New Roman" panose="02020603050405020304" pitchFamily="18" charset="0"/>
              </a:rPr>
              <a:t>-Attitude: houding van pluimveehouders is gevarieerd, intentie </a:t>
            </a:r>
          </a:p>
          <a:p>
            <a:r>
              <a:rPr lang="nl-NL">
                <a:effectLst/>
                <a:latin typeface="Aptos" panose="020B0004020202020204" pitchFamily="34" charset="0"/>
                <a:ea typeface="Aptos" panose="020B0004020202020204" pitchFamily="34" charset="0"/>
                <a:cs typeface="Times New Roman" panose="02020603050405020304" pitchFamily="18" charset="0"/>
              </a:rPr>
              <a:t>-Sociale invloed: kun je niet heel veel op ingrijpen</a:t>
            </a:r>
          </a:p>
          <a:p>
            <a:r>
              <a:rPr lang="nl-NL">
                <a:effectLst/>
                <a:latin typeface="Aptos" panose="020B0004020202020204" pitchFamily="34" charset="0"/>
                <a:ea typeface="Aptos" panose="020B0004020202020204" pitchFamily="34" charset="0"/>
                <a:cs typeface="Times New Roman" panose="02020603050405020304" pitchFamily="18" charset="0"/>
              </a:rPr>
              <a:t>-Eigen effectiviteit: Kennisbehoefte, informatievoorziening, praktische uitvoering</a:t>
            </a:r>
          </a:p>
          <a:p>
            <a:endParaRPr lang="nl-NL">
              <a:effectLst/>
              <a:latin typeface="Aptos" panose="020B0004020202020204" pitchFamily="34" charset="0"/>
              <a:ea typeface="Aptos" panose="020B0004020202020204" pitchFamily="34" charset="0"/>
              <a:cs typeface="Times New Roman" panose="02020603050405020304" pitchFamily="18" charset="0"/>
            </a:endParaRPr>
          </a:p>
          <a:p>
            <a:r>
              <a:rPr lang="nl-NL">
                <a:effectLst/>
                <a:latin typeface="Aptos" panose="020B0004020202020204" pitchFamily="34" charset="0"/>
                <a:ea typeface="Aptos" panose="020B0004020202020204" pitchFamily="34" charset="0"/>
                <a:cs typeface="Times New Roman" panose="02020603050405020304" pitchFamily="18" charset="0"/>
              </a:rPr>
              <a:t>In informatievoorziening rekening houden met de uiteenlopende houdingen over de griepvaccinatie vanwege het risico op AI</a:t>
            </a:r>
          </a:p>
          <a:p>
            <a:r>
              <a:rPr lang="nl-NL">
                <a:effectLst/>
                <a:latin typeface="Aptos" panose="020B0004020202020204" pitchFamily="34" charset="0"/>
                <a:ea typeface="Aptos" panose="020B0004020202020204" pitchFamily="34" charset="0"/>
                <a:cs typeface="Times New Roman" panose="02020603050405020304" pitchFamily="18" charset="0"/>
              </a:rPr>
              <a:t>Het risico op een nieuwe virusvariant van AI wordt laag ingeschat, maar de ernst van de mogelijke gevolgen van een nieuwe variant kan worden benadrukt, omdat deze groot ingeschat worden</a:t>
            </a:r>
          </a:p>
          <a:p>
            <a:r>
              <a:rPr lang="nl-NL">
                <a:effectLst/>
                <a:latin typeface="Aptos" panose="020B0004020202020204" pitchFamily="34" charset="0"/>
                <a:ea typeface="Aptos" panose="020B0004020202020204" pitchFamily="34" charset="0"/>
                <a:cs typeface="Times New Roman" panose="02020603050405020304" pitchFamily="18" charset="0"/>
              </a:rPr>
              <a:t>Informatie aanbieden via </a:t>
            </a:r>
            <a:r>
              <a:rPr lang="nl-NL">
                <a:solidFill>
                  <a:schemeClr val="tx1">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rPr>
              <a:t>belangenorganisaties van </a:t>
            </a:r>
            <a:r>
              <a:rPr lang="nl-NL">
                <a:effectLst/>
                <a:latin typeface="Aptos" panose="020B0004020202020204" pitchFamily="34" charset="0"/>
                <a:ea typeface="Aptos" panose="020B0004020202020204" pitchFamily="34" charset="0"/>
                <a:cs typeface="Times New Roman" panose="02020603050405020304" pitchFamily="18" charset="0"/>
              </a:rPr>
              <a:t>de eigen sector</a:t>
            </a:r>
          </a:p>
          <a:p>
            <a:r>
              <a:rPr lang="nl-NL">
                <a:effectLst/>
                <a:latin typeface="Aptos" panose="020B0004020202020204" pitchFamily="34" charset="0"/>
                <a:ea typeface="Aptos" panose="020B0004020202020204" pitchFamily="34" charset="0"/>
                <a:cs typeface="Times New Roman" panose="02020603050405020304" pitchFamily="18" charset="0"/>
              </a:rPr>
              <a:t>Dat de griepvaccinatie een positieve invloed kan hebben op het imago van de pluimveesector, kan als motivatie worden gebruikt om te vaccineren</a:t>
            </a:r>
          </a:p>
          <a:p>
            <a:r>
              <a:rPr lang="nl-NL">
                <a:effectLst/>
                <a:latin typeface="Aptos" panose="020B0004020202020204" pitchFamily="34" charset="0"/>
                <a:ea typeface="Aptos" panose="020B0004020202020204" pitchFamily="34" charset="0"/>
                <a:cs typeface="Times New Roman" panose="02020603050405020304" pitchFamily="18" charset="0"/>
              </a:rPr>
              <a:t>Vaccinatie aanbieden via een vertrouwde partij en laagdrempelig: </a:t>
            </a:r>
          </a:p>
          <a:p>
            <a:pPr lvl="1"/>
            <a:r>
              <a:rPr lang="nl-NL" sz="2000">
                <a:effectLst/>
                <a:latin typeface="Aptos" panose="020B0004020202020204" pitchFamily="34" charset="0"/>
                <a:ea typeface="Aptos" panose="020B0004020202020204" pitchFamily="34" charset="0"/>
                <a:cs typeface="Times New Roman" panose="02020603050405020304" pitchFamily="18" charset="0"/>
              </a:rPr>
              <a:t>dichtbij, flexibel qua timing en gratis</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Bef>
                <a:spcPts val="0"/>
              </a:spcBef>
            </a:pPr>
            <a:endParaRPr lang="nl-NL" kern="100">
              <a:effectLst/>
              <a:latin typeface="Aptos" panose="020B0004020202020204" pitchFamily="34" charset="0"/>
              <a:ea typeface="Aptos" panose="020B0004020202020204" pitchFamily="34" charset="0"/>
              <a:cs typeface="Times New Roman"/>
            </a:endParaRPr>
          </a:p>
          <a:p>
            <a:endParaRPr lang="nl-NL"/>
          </a:p>
        </p:txBody>
      </p:sp>
      <p:sp>
        <p:nvSpPr>
          <p:cNvPr id="4" name="Tijdelijke aanduiding voor dianummer 3">
            <a:extLst>
              <a:ext uri="{FF2B5EF4-FFF2-40B4-BE49-F238E27FC236}">
                <a16:creationId xmlns:a16="http://schemas.microsoft.com/office/drawing/2014/main" id="{19EB1AD9-1454-B66B-7113-7E602EE20C39}"/>
              </a:ext>
            </a:extLst>
          </p:cNvPr>
          <p:cNvSpPr>
            <a:spLocks noGrp="1"/>
          </p:cNvSpPr>
          <p:nvPr>
            <p:ph type="sldNum" sz="quarter" idx="5"/>
          </p:nvPr>
        </p:nvSpPr>
        <p:spPr/>
        <p:txBody>
          <a:bodyPr/>
          <a:lstStyle/>
          <a:p>
            <a:pPr>
              <a:defRPr/>
            </a:pPr>
            <a:fld id="{1EB90E49-6C23-4540-8A3A-EBCE47A5AD54}" type="slidenum">
              <a:rPr lang="nl-NL" altLang="nl-NL" smtClean="0"/>
              <a:pPr>
                <a:defRPr/>
              </a:pPr>
              <a:t>25</a:t>
            </a:fld>
            <a:endParaRPr lang="nl-NL" altLang="nl-NL"/>
          </a:p>
        </p:txBody>
      </p:sp>
    </p:spTree>
    <p:extLst>
      <p:ext uri="{BB962C8B-B14F-4D97-AF65-F5344CB8AC3E}">
        <p14:creationId xmlns:p14="http://schemas.microsoft.com/office/powerpoint/2010/main" val="354527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2CC78A-029D-4E1E-BF09-75F38FD8D6E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1735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1EB90E49-6C23-4540-8A3A-EBCE47A5AD54}" type="slidenum">
              <a:rPr lang="nl-NL" altLang="nl-NL" smtClean="0"/>
              <a:pPr>
                <a:defRPr/>
              </a:pPr>
              <a:t>4</a:t>
            </a:fld>
            <a:endParaRPr lang="nl-NL" altLang="nl-NL"/>
          </a:p>
        </p:txBody>
      </p:sp>
    </p:spTree>
    <p:extLst>
      <p:ext uri="{BB962C8B-B14F-4D97-AF65-F5344CB8AC3E}">
        <p14:creationId xmlns:p14="http://schemas.microsoft.com/office/powerpoint/2010/main" val="795300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B2538-5C6B-15F1-F810-3EB2C076067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C5AAB6E-3DC2-F7AD-76A3-95CCAEEA8F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E0ADC7E-FD04-07FD-ECF6-262E10DE7CF1}"/>
              </a:ext>
            </a:extLst>
          </p:cNvPr>
          <p:cNvSpPr>
            <a:spLocks noGrp="1"/>
          </p:cNvSpPr>
          <p:nvPr>
            <p:ph type="body" idx="1"/>
          </p:nvPr>
        </p:nvSpPr>
        <p:spPr/>
        <p:txBody>
          <a:bodyPr/>
          <a:lstStyle/>
          <a:p>
            <a:r>
              <a:rPr lang="nl-NL" sz="1200">
                <a:latin typeface="Aptos (Hoofdtekst)"/>
              </a:rPr>
              <a:t>Vogelgriep (AI) komt vooral voor bij wilde vogels, maar ook bij verschillende soorten zoogdieren. Mensen kunnen ook geïnfecteerd raken, meestal door intensief contact met besmette dieren</a:t>
            </a:r>
            <a:endParaRPr lang="en-US" sz="1200">
              <a:latin typeface="Aptos (Hoofdtekst)"/>
            </a:endParaRPr>
          </a:p>
          <a:p>
            <a:pPr lvl="0"/>
            <a:r>
              <a:rPr lang="en-US" sz="1200">
                <a:latin typeface="Aptos (Hoofdtekst)"/>
              </a:rPr>
              <a:t>Er is </a:t>
            </a:r>
            <a:r>
              <a:rPr lang="en-US" sz="1200" err="1">
                <a:latin typeface="Aptos (Hoofdtekst)"/>
              </a:rPr>
              <a:t>een</a:t>
            </a:r>
            <a:r>
              <a:rPr lang="en-US" sz="1200">
                <a:latin typeface="Aptos (Hoofdtekst)"/>
              </a:rPr>
              <a:t> </a:t>
            </a:r>
            <a:r>
              <a:rPr lang="en-US" sz="1200" err="1">
                <a:latin typeface="Aptos (Hoofdtekst)"/>
              </a:rPr>
              <a:t>kleine</a:t>
            </a:r>
            <a:r>
              <a:rPr lang="en-US" sz="1200">
                <a:latin typeface="Aptos (Hoofdtekst)"/>
              </a:rPr>
              <a:t> </a:t>
            </a:r>
            <a:r>
              <a:rPr lang="en-US" sz="1200" err="1">
                <a:latin typeface="Aptos (Hoofdtekst)"/>
              </a:rPr>
              <a:t>kans</a:t>
            </a:r>
            <a:r>
              <a:rPr lang="en-US" sz="1200">
                <a:latin typeface="Aptos (Hoofdtekst)"/>
              </a:rPr>
              <a:t> om </a:t>
            </a:r>
            <a:r>
              <a:rPr lang="en-US" sz="1200" err="1">
                <a:latin typeface="Aptos (Hoofdtekst)"/>
              </a:rPr>
              <a:t>tegelijk</a:t>
            </a:r>
            <a:r>
              <a:rPr lang="en-US" sz="1200">
                <a:latin typeface="Aptos (Hoofdtekst)"/>
              </a:rPr>
              <a:t> met </a:t>
            </a:r>
            <a:r>
              <a:rPr lang="en-US" sz="1200" err="1">
                <a:latin typeface="Aptos (Hoofdtekst)"/>
              </a:rPr>
              <a:t>een</a:t>
            </a:r>
            <a:r>
              <a:rPr lang="en-US" sz="1200">
                <a:latin typeface="Aptos (Hoofdtekst)"/>
              </a:rPr>
              <a:t> </a:t>
            </a:r>
            <a:r>
              <a:rPr lang="en-US" sz="1200" err="1">
                <a:latin typeface="Aptos (Hoofdtekst)"/>
              </a:rPr>
              <a:t>humaan</a:t>
            </a:r>
            <a:r>
              <a:rPr lang="en-US" sz="1200">
                <a:latin typeface="Aptos (Hoofdtekst)"/>
              </a:rPr>
              <a:t> en </a:t>
            </a:r>
            <a:r>
              <a:rPr lang="en-US" sz="1200" err="1">
                <a:latin typeface="Aptos (Hoofdtekst)"/>
              </a:rPr>
              <a:t>aviair</a:t>
            </a:r>
            <a:r>
              <a:rPr lang="en-US" sz="1200">
                <a:latin typeface="Aptos (Hoofdtekst)"/>
              </a:rPr>
              <a:t> </a:t>
            </a:r>
            <a:r>
              <a:rPr lang="en-US" sz="1200" err="1">
                <a:latin typeface="Aptos (Hoofdtekst)"/>
              </a:rPr>
              <a:t>influenzavirus</a:t>
            </a:r>
            <a:r>
              <a:rPr lang="en-US" sz="1200">
                <a:latin typeface="Aptos (Hoofdtekst)"/>
              </a:rPr>
              <a:t> </a:t>
            </a:r>
            <a:r>
              <a:rPr lang="en-US" sz="1200" err="1">
                <a:latin typeface="Aptos (Hoofdtekst)"/>
              </a:rPr>
              <a:t>besmet</a:t>
            </a:r>
            <a:r>
              <a:rPr lang="en-US" sz="1200">
                <a:latin typeface="Aptos (Hoofdtekst)"/>
              </a:rPr>
              <a:t> te </a:t>
            </a:r>
            <a:r>
              <a:rPr lang="en-US" sz="1200" err="1">
                <a:latin typeface="Aptos (Hoofdtekst)"/>
              </a:rPr>
              <a:t>raken</a:t>
            </a:r>
            <a:r>
              <a:rPr lang="en-US" sz="1200">
                <a:latin typeface="Aptos (Hoofdtekst)"/>
              </a:rPr>
              <a:t>. </a:t>
            </a:r>
            <a:r>
              <a:rPr lang="nl-NL" sz="1200">
                <a:latin typeface="Aptos (Hoofdtekst)"/>
              </a:rPr>
              <a:t>Door vermenging kan een nieuw virustype ontstaan. </a:t>
            </a:r>
          </a:p>
          <a:p>
            <a:pPr lvl="0"/>
            <a:r>
              <a:rPr lang="nl-NL" sz="1200">
                <a:latin typeface="Aptos (Hoofdtekst)"/>
              </a:rPr>
              <a:t>Een nieuw virus kan andere ziekmakende eigenschappen hebben en eventueel van mens-op-mens overdraagbaar kan zijn, waardoor de samenleving risico loopt op een grieppandemie</a:t>
            </a:r>
          </a:p>
          <a:p>
            <a:r>
              <a:rPr lang="nl-NL" sz="1200">
                <a:latin typeface="Aptos (Hoofdtekst)"/>
              </a:rPr>
              <a:t>Vaccineren tegen humane influenza verkleint het risico op vermenging van de virussen</a:t>
            </a:r>
          </a:p>
          <a:p>
            <a:endParaRPr lang="nl-NL"/>
          </a:p>
        </p:txBody>
      </p:sp>
      <p:sp>
        <p:nvSpPr>
          <p:cNvPr id="4" name="Tijdelijke aanduiding voor dianummer 3">
            <a:extLst>
              <a:ext uri="{FF2B5EF4-FFF2-40B4-BE49-F238E27FC236}">
                <a16:creationId xmlns:a16="http://schemas.microsoft.com/office/drawing/2014/main" id="{18F76EFB-5DF4-AD77-3C74-AD143C751442}"/>
              </a:ext>
            </a:extLst>
          </p:cNvPr>
          <p:cNvSpPr>
            <a:spLocks noGrp="1"/>
          </p:cNvSpPr>
          <p:nvPr>
            <p:ph type="sldNum" sz="quarter" idx="5"/>
          </p:nvPr>
        </p:nvSpPr>
        <p:spPr/>
        <p:txBody>
          <a:bodyPr/>
          <a:lstStyle/>
          <a:p>
            <a:pPr>
              <a:defRPr/>
            </a:pPr>
            <a:fld id="{1EB90E49-6C23-4540-8A3A-EBCE47A5AD54}" type="slidenum">
              <a:rPr lang="nl-NL" altLang="nl-NL" smtClean="0"/>
              <a:pPr>
                <a:defRPr/>
              </a:pPr>
              <a:t>5</a:t>
            </a:fld>
            <a:endParaRPr lang="nl-NL" altLang="nl-NL"/>
          </a:p>
        </p:txBody>
      </p:sp>
    </p:spTree>
    <p:extLst>
      <p:ext uri="{BB962C8B-B14F-4D97-AF65-F5344CB8AC3E}">
        <p14:creationId xmlns:p14="http://schemas.microsoft.com/office/powerpoint/2010/main" val="2985643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atin typeface="Aptos (Hoofdtekst)"/>
              </a:rPr>
              <a:t>Preventief vaccineren van risicogroepen wordt geadviseerd door de WHO, de Rijksoverheid (</a:t>
            </a:r>
            <a:r>
              <a:rPr lang="nl-NL" b="1">
                <a:latin typeface="Aptos (Hoofdtekst)"/>
              </a:rPr>
              <a:t>Intensiveringsplan preventie vogelgriep</a:t>
            </a:r>
            <a:r>
              <a:rPr lang="nl-NL">
                <a:latin typeface="Aptos (Hoofdtekst)"/>
              </a:rPr>
              <a:t>) en de expertgroep </a:t>
            </a:r>
            <a:r>
              <a:rPr lang="nl-NL" err="1">
                <a:latin typeface="Aptos (Hoofdtekst)"/>
              </a:rPr>
              <a:t>zoönosen</a:t>
            </a:r>
            <a:r>
              <a:rPr lang="nl-NL">
                <a:latin typeface="Aptos (Hoofdtekst)"/>
              </a:rPr>
              <a:t> (</a:t>
            </a:r>
            <a:r>
              <a:rPr lang="nl-NL" err="1">
                <a:latin typeface="Aptos (Hoofdtekst)"/>
              </a:rPr>
              <a:t>Zoönosen</a:t>
            </a:r>
            <a:r>
              <a:rPr lang="nl-NL">
                <a:latin typeface="Aptos (Hoofdtekst)"/>
              </a:rPr>
              <a:t> in het Vizier, Henk </a:t>
            </a:r>
            <a:r>
              <a:rPr lang="nl-NL" err="1">
                <a:latin typeface="Aptos (Hoofdtekst)"/>
              </a:rPr>
              <a:t>Bekedam</a:t>
            </a:r>
            <a:r>
              <a:rPr lang="nl-NL">
                <a:latin typeface="Aptos (Hoofdtekst)"/>
              </a:rPr>
              <a:t>)</a:t>
            </a:r>
            <a:endParaRPr lang="en-US">
              <a:latin typeface="Aptos (Hoofdtekst)"/>
            </a:endParaRPr>
          </a:p>
          <a:p>
            <a:r>
              <a:rPr lang="nl-NL">
                <a:latin typeface="Aptos (Hoofdtekst)"/>
              </a:rPr>
              <a:t>GGD Gelderland-Midden bood griepvaccinatie aan bij pluimveehouders bij uitbraken van AI op pluimveebedrijven (winter 2021), maar deze werd regelmatig geweigerd</a:t>
            </a:r>
          </a:p>
          <a:p>
            <a:r>
              <a:rPr lang="nl-NL">
                <a:latin typeface="Aptos (Hoofdtekst)"/>
              </a:rPr>
              <a:t>Zo kwamen we op de vraag: Hoe denken pluimveehouders over een jaarlijkse influenzavaccinatie? En wat zijn daarbij motivaties en barrières die van invloed zijn op de vaccinatiebereidheid</a:t>
            </a:r>
          </a:p>
          <a:p>
            <a:r>
              <a:rPr lang="nl-NL">
                <a:latin typeface="Aptos (Hoofdtekst)"/>
              </a:rPr>
              <a:t>Het onderzoek wordt gesubsidieerd door het RIVM (RIVM regiobudget voor infectieziektebestrijding bij </a:t>
            </a:r>
            <a:r>
              <a:rPr lang="nl-NL" err="1">
                <a:latin typeface="Aptos (Hoofdtekst)"/>
              </a:rPr>
              <a:t>GGD’en</a:t>
            </a:r>
            <a:r>
              <a:rPr lang="nl-NL">
                <a:latin typeface="Aptos (Hoofdtekst)"/>
              </a:rPr>
              <a:t>) </a:t>
            </a:r>
          </a:p>
          <a:p>
            <a:endParaRPr lang="nl-NL"/>
          </a:p>
        </p:txBody>
      </p:sp>
      <p:sp>
        <p:nvSpPr>
          <p:cNvPr id="4" name="Tijdelijke aanduiding voor dianummer 3"/>
          <p:cNvSpPr>
            <a:spLocks noGrp="1"/>
          </p:cNvSpPr>
          <p:nvPr>
            <p:ph type="sldNum" sz="quarter" idx="5"/>
          </p:nvPr>
        </p:nvSpPr>
        <p:spPr/>
        <p:txBody>
          <a:bodyPr/>
          <a:lstStyle/>
          <a:p>
            <a:pPr>
              <a:defRPr/>
            </a:pPr>
            <a:fld id="{1EB90E49-6C23-4540-8A3A-EBCE47A5AD54}" type="slidenum">
              <a:rPr lang="nl-NL" altLang="nl-NL" smtClean="0"/>
              <a:pPr>
                <a:defRPr/>
              </a:pPr>
              <a:t>6</a:t>
            </a:fld>
            <a:endParaRPr lang="nl-NL" altLang="nl-NL"/>
          </a:p>
        </p:txBody>
      </p:sp>
    </p:spTree>
    <p:extLst>
      <p:ext uri="{BB962C8B-B14F-4D97-AF65-F5344CB8AC3E}">
        <p14:creationId xmlns:p14="http://schemas.microsoft.com/office/powerpoint/2010/main" val="455141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atin typeface="Aptos (Hoofdtekst)"/>
              </a:rPr>
              <a:t>Kwalitatieve studie</a:t>
            </a:r>
          </a:p>
          <a:p>
            <a:r>
              <a:rPr lang="nl-NL" err="1">
                <a:latin typeface="Aptos (Hoofdtekst)"/>
              </a:rPr>
              <a:t>Semi-gestructureerde</a:t>
            </a:r>
            <a:r>
              <a:rPr lang="nl-NL">
                <a:latin typeface="Aptos (Hoofdtekst)"/>
              </a:rPr>
              <a:t> interviews: </a:t>
            </a:r>
            <a:r>
              <a:rPr lang="nl-NL" u="sng">
                <a:latin typeface="Aptos (Hoofdtekst)"/>
              </a:rPr>
              <a:t>met vooraf opgesteld open vragen</a:t>
            </a:r>
          </a:p>
          <a:p>
            <a:r>
              <a:rPr lang="nl-NL">
                <a:latin typeface="Aptos (Hoofdtekst)"/>
              </a:rPr>
              <a:t>Interviewvragen op basis van ASE-model (Attitude, Sociale invloed en Eigen effectiviteit)</a:t>
            </a:r>
          </a:p>
          <a:p>
            <a:r>
              <a:rPr lang="nl-NL">
                <a:latin typeface="Aptos (Hoofdtekst)"/>
              </a:rPr>
              <a:t>Inclusie: </a:t>
            </a:r>
            <a:r>
              <a:rPr lang="nl-NL">
                <a:effectLst/>
                <a:latin typeface="Aptos (Hoofdtekst)"/>
                <a:ea typeface="Aptos" panose="020B0004020202020204" pitchFamily="34" charset="0"/>
                <a:cs typeface="Times New Roman"/>
              </a:rPr>
              <a:t>18+, woonachtig in Nederland en regelmatig beroepsmatig in contact met pluimvee.</a:t>
            </a:r>
            <a:endParaRPr lang="nl-NL">
              <a:latin typeface="Aptos (Hoofdtekst)"/>
              <a:cs typeface="Times New Roman"/>
            </a:endParaRPr>
          </a:p>
          <a:p>
            <a:r>
              <a:rPr lang="nl-NL">
                <a:latin typeface="Aptos (Hoofdtekst)"/>
              </a:rPr>
              <a:t>Werving via belangenorganisaties van de pluimveesector</a:t>
            </a:r>
          </a:p>
          <a:p>
            <a:r>
              <a:rPr lang="nl-NL">
                <a:latin typeface="Aptos (Hoofdtekst)"/>
              </a:rPr>
              <a:t>12 pluimveehouders online geïnterviewd van juni-oktober 2024</a:t>
            </a:r>
          </a:p>
          <a:p>
            <a:r>
              <a:rPr lang="nl-NL">
                <a:latin typeface="Aptos (Hoofdtekst)"/>
              </a:rPr>
              <a:t>Opnames getranscribeerd door transcriptiebureau: opnames werden uitgeschreven door een transcriptiebureau</a:t>
            </a:r>
          </a:p>
          <a:p>
            <a:r>
              <a:rPr lang="nl-NL">
                <a:latin typeface="Aptos (Hoofdtekst)"/>
              </a:rPr>
              <a:t>Thematische analyse: om zo thema’s en patronen te vinden in de gegevens</a:t>
            </a:r>
          </a:p>
          <a:p>
            <a:endParaRPr lang="nl-NL"/>
          </a:p>
          <a:p>
            <a:endParaRPr lang="nl-NL"/>
          </a:p>
        </p:txBody>
      </p:sp>
      <p:sp>
        <p:nvSpPr>
          <p:cNvPr id="4" name="Tijdelijke aanduiding voor dianummer 3"/>
          <p:cNvSpPr>
            <a:spLocks noGrp="1"/>
          </p:cNvSpPr>
          <p:nvPr>
            <p:ph type="sldNum" sz="quarter" idx="5"/>
          </p:nvPr>
        </p:nvSpPr>
        <p:spPr/>
        <p:txBody>
          <a:bodyPr/>
          <a:lstStyle/>
          <a:p>
            <a:pPr>
              <a:defRPr/>
            </a:pPr>
            <a:fld id="{1EB90E49-6C23-4540-8A3A-EBCE47A5AD54}" type="slidenum">
              <a:rPr lang="nl-NL" altLang="nl-NL" smtClean="0"/>
              <a:pPr>
                <a:defRPr/>
              </a:pPr>
              <a:t>7</a:t>
            </a:fld>
            <a:endParaRPr lang="nl-NL" altLang="nl-NL"/>
          </a:p>
        </p:txBody>
      </p:sp>
    </p:spTree>
    <p:extLst>
      <p:ext uri="{BB962C8B-B14F-4D97-AF65-F5344CB8AC3E}">
        <p14:creationId xmlns:p14="http://schemas.microsoft.com/office/powerpoint/2010/main" val="3700436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a:latin typeface="Aptos (Hoofdtekst)"/>
              </a:rPr>
              <a:t>Gedrag wordt verklaard door de </a:t>
            </a:r>
            <a:r>
              <a:rPr lang="nl-NL" sz="1200" u="sng">
                <a:latin typeface="Aptos (Hoofdtekst)"/>
              </a:rPr>
              <a:t>intentie</a:t>
            </a:r>
            <a:r>
              <a:rPr lang="nl-NL" sz="1200">
                <a:latin typeface="Aptos (Hoofdtekst)"/>
              </a:rPr>
              <a:t> voor dit gedrag </a:t>
            </a:r>
          </a:p>
          <a:p>
            <a:r>
              <a:rPr lang="nl-NL" sz="1200">
                <a:latin typeface="Aptos (Hoofdtekst)"/>
              </a:rPr>
              <a:t>De intentie wordt beïnvloed door de 3 belangrijkste determinanten: </a:t>
            </a:r>
            <a:br>
              <a:rPr lang="nl-NL" sz="1200">
                <a:latin typeface="Aptos (Hoofdtekst)"/>
              </a:rPr>
            </a:br>
            <a:r>
              <a:rPr lang="nl-NL" sz="1200">
                <a:latin typeface="Aptos (Hoofdtekst)"/>
              </a:rPr>
              <a:t>attitude (houding t.a.v. gedrag, in hoeverre wordt het gedrag als positief of negatief beschouwt.</a:t>
            </a:r>
            <a:br>
              <a:rPr lang="nl-NL" sz="1200">
                <a:latin typeface="Aptos (Hoofdtekst)"/>
              </a:rPr>
            </a:br>
            <a:r>
              <a:rPr lang="nl-NL" sz="1200">
                <a:latin typeface="Aptos (Hoofdtekst)"/>
              </a:rPr>
              <a:t>sociale invloed: omvat zowel de verwachting die je hebt van wat anderen erover denken als de sociale druk of steun die je van je omgeving krijgt. </a:t>
            </a:r>
            <a:br>
              <a:rPr lang="nl-NL" sz="1200">
                <a:latin typeface="Aptos (Hoofdtekst)"/>
              </a:rPr>
            </a:br>
            <a:r>
              <a:rPr lang="nl-NL" sz="1200">
                <a:latin typeface="Aptos (Hoofdtekst)"/>
              </a:rPr>
              <a:t>eigen effectiviteit: Overtuiging dat je in staat bent om het gedrag succesvol uit te voeren. </a:t>
            </a:r>
          </a:p>
          <a:p>
            <a:r>
              <a:rPr lang="nl-NL" sz="1200">
                <a:latin typeface="Aptos (Hoofdtekst)"/>
              </a:rPr>
              <a:t>Of de intentie vervolgens ook echt omgezet wordt naar daadwerkelijk gedrag wordt volgens dit model weer beïnvloed door </a:t>
            </a:r>
            <a:r>
              <a:rPr lang="nl-NL" sz="1200" err="1">
                <a:latin typeface="Aptos (Hoofdtekst)"/>
              </a:rPr>
              <a:t>barrïeres</a:t>
            </a:r>
            <a:r>
              <a:rPr lang="nl-NL" sz="1200">
                <a:latin typeface="Aptos (Hoofdtekst)"/>
              </a:rPr>
              <a:t> en vaardigheden, </a:t>
            </a:r>
          </a:p>
          <a:p>
            <a:endParaRPr lang="nl-NL" sz="1200">
              <a:latin typeface="Aptos (Hoofdtekst)"/>
            </a:endParaRPr>
          </a:p>
          <a:p>
            <a:r>
              <a:rPr lang="nl-NL" sz="1200">
                <a:latin typeface="Aptos (Hoofdtekst)"/>
              </a:rPr>
              <a:t>Daarnaast kunnen ook barrières en vaardigheden nog van invloed zijn op het daadwerkelijke gedrag. </a:t>
            </a:r>
            <a:br>
              <a:rPr lang="nl-NL" sz="1200">
                <a:latin typeface="Aptos (Hoofdtekst)"/>
              </a:rPr>
            </a:br>
            <a:endParaRPr lang="nl-NL" sz="1200">
              <a:latin typeface="Aptos (Hoofdtekst)"/>
            </a:endParaRPr>
          </a:p>
          <a:p>
            <a:r>
              <a:rPr lang="nl-NL" sz="1200">
                <a:latin typeface="Aptos (Hoofdtekst)"/>
              </a:rPr>
              <a:t>Topiclijst met interviewvragen opgesteld op basis van deze 3 thema’s. </a:t>
            </a:r>
            <a:endParaRPr lang="nl-NL">
              <a:latin typeface="Aptos (Hoofdtekst)"/>
            </a:endParaRPr>
          </a:p>
          <a:p>
            <a:endParaRPr lang="nl-NL">
              <a:latin typeface="Aptos (Hoofdtekst)"/>
            </a:endParaRPr>
          </a:p>
          <a:p>
            <a:endParaRPr lang="nl-NL">
              <a:latin typeface="Aptos (Hoofdtekst)"/>
            </a:endParaRPr>
          </a:p>
          <a:p>
            <a:endParaRPr lang="nl-NL"/>
          </a:p>
        </p:txBody>
      </p:sp>
      <p:sp>
        <p:nvSpPr>
          <p:cNvPr id="4" name="Tijdelijke aanduiding voor dianummer 3"/>
          <p:cNvSpPr>
            <a:spLocks noGrp="1"/>
          </p:cNvSpPr>
          <p:nvPr>
            <p:ph type="sldNum" sz="quarter" idx="5"/>
          </p:nvPr>
        </p:nvSpPr>
        <p:spPr/>
        <p:txBody>
          <a:bodyPr/>
          <a:lstStyle/>
          <a:p>
            <a:pPr>
              <a:defRPr/>
            </a:pPr>
            <a:fld id="{1EB90E49-6C23-4540-8A3A-EBCE47A5AD54}" type="slidenum">
              <a:rPr lang="nl-NL" altLang="nl-NL" smtClean="0"/>
              <a:pPr>
                <a:defRPr/>
              </a:pPr>
              <a:t>8</a:t>
            </a:fld>
            <a:endParaRPr lang="nl-NL" altLang="nl-NL"/>
          </a:p>
        </p:txBody>
      </p:sp>
    </p:spTree>
    <p:extLst>
      <p:ext uri="{BB962C8B-B14F-4D97-AF65-F5344CB8AC3E}">
        <p14:creationId xmlns:p14="http://schemas.microsoft.com/office/powerpoint/2010/main" val="1367976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Geslacht</a:t>
            </a:r>
          </a:p>
          <a:p>
            <a:r>
              <a:rPr lang="nl-NL"/>
              <a:t>Leeftijd</a:t>
            </a:r>
          </a:p>
          <a:p>
            <a:r>
              <a:rPr lang="nl-NL"/>
              <a:t>Woonplaats</a:t>
            </a:r>
          </a:p>
          <a:p>
            <a:r>
              <a:rPr lang="nl-NL"/>
              <a:t>(Preventieve) ruiming</a:t>
            </a:r>
          </a:p>
          <a:p>
            <a:r>
              <a:rPr lang="nl-NL"/>
              <a:t>Beroep</a:t>
            </a:r>
          </a:p>
          <a:p>
            <a:r>
              <a:rPr lang="nl-NL"/>
              <a:t>Opleidingsniveau: van MBO tot Master</a:t>
            </a:r>
          </a:p>
          <a:p>
            <a:r>
              <a:rPr lang="nl-NL"/>
              <a:t>De meeste deelnemers hadden geen specifieke geloofsovertuiging, 3 deelnemers waren Protestant, waarvan 1 hervormd</a:t>
            </a:r>
          </a:p>
          <a:p>
            <a:endParaRPr lang="nl-NL"/>
          </a:p>
          <a:p>
            <a:endParaRPr lang="nl-NL"/>
          </a:p>
          <a:p>
            <a:r>
              <a:rPr lang="nl-NL"/>
              <a:t>1 overig, komt beroepsmatig regelmatig in contact met pluimvee, daarom wel meegenomen. </a:t>
            </a:r>
          </a:p>
        </p:txBody>
      </p:sp>
      <p:sp>
        <p:nvSpPr>
          <p:cNvPr id="4" name="Tijdelijke aanduiding voor dianummer 3"/>
          <p:cNvSpPr>
            <a:spLocks noGrp="1"/>
          </p:cNvSpPr>
          <p:nvPr>
            <p:ph type="sldNum" sz="quarter" idx="5"/>
          </p:nvPr>
        </p:nvSpPr>
        <p:spPr/>
        <p:txBody>
          <a:bodyPr/>
          <a:lstStyle/>
          <a:p>
            <a:pPr>
              <a:defRPr/>
            </a:pPr>
            <a:fld id="{1EB90E49-6C23-4540-8A3A-EBCE47A5AD54}" type="slidenum">
              <a:rPr lang="nl-NL" altLang="nl-NL" smtClean="0"/>
              <a:pPr>
                <a:defRPr/>
              </a:pPr>
              <a:t>10</a:t>
            </a:fld>
            <a:endParaRPr lang="nl-NL" altLang="nl-NL"/>
          </a:p>
        </p:txBody>
      </p:sp>
    </p:spTree>
    <p:extLst>
      <p:ext uri="{BB962C8B-B14F-4D97-AF65-F5344CB8AC3E}">
        <p14:creationId xmlns:p14="http://schemas.microsoft.com/office/powerpoint/2010/main" val="1601368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Master" Target="../slideMasters/slideMaster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1 - HvB">
    <p:bg>
      <p:bgPr>
        <a:solidFill>
          <a:schemeClr val="tx2"/>
        </a:solidFill>
        <a:effectLst/>
      </p:bgPr>
    </p:bg>
    <p:spTree>
      <p:nvGrpSpPr>
        <p:cNvPr id="1" name=""/>
        <p:cNvGrpSpPr/>
        <p:nvPr/>
      </p:nvGrpSpPr>
      <p:grpSpPr>
        <a:xfrm>
          <a:off x="0" y="0"/>
          <a:ext cx="0" cy="0"/>
          <a:chOff x="0" y="0"/>
          <a:chExt cx="0" cy="0"/>
        </a:xfrm>
      </p:grpSpPr>
      <p:sp>
        <p:nvSpPr>
          <p:cNvPr id="81" name="Indeling-naam">
            <a:extLst>
              <a:ext uri="{FF2B5EF4-FFF2-40B4-BE49-F238E27FC236}">
                <a16:creationId xmlns:a16="http://schemas.microsoft.com/office/drawing/2014/main" id="{263E24A8-56E8-3241-8031-A885CA04133B}"/>
              </a:ext>
              <a:ext uri="{C183D7F6-B498-43B3-948B-1728B52AA6E4}">
                <adec:decorative xmlns:adec="http://schemas.microsoft.com/office/drawing/2017/decorative" val="1"/>
              </a:ext>
            </a:extLst>
          </p:cNvPr>
          <p:cNvSpPr/>
          <p:nvPr userDrawn="1"/>
        </p:nvSpPr>
        <p:spPr>
          <a:xfrm>
            <a:off x="0" y="-429492"/>
            <a:ext cx="1388201" cy="3693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nl-NL" sz="2400" b="1" cap="all" baseline="0" noProof="0" dirty="0">
                <a:solidFill>
                  <a:schemeClr val="tx1"/>
                </a:solidFill>
                <a:latin typeface="+mj-lt"/>
              </a:rPr>
              <a:t>TITELDIA</a:t>
            </a:r>
          </a:p>
        </p:txBody>
      </p:sp>
      <p:sp>
        <p:nvSpPr>
          <p:cNvPr id="14" name="Achtergond voet">
            <a:extLst>
              <a:ext uri="{FF2B5EF4-FFF2-40B4-BE49-F238E27FC236}">
                <a16:creationId xmlns:a16="http://schemas.microsoft.com/office/drawing/2014/main" id="{53EFFD8D-CBC3-E231-EF0E-41C33B6C4868}"/>
              </a:ext>
              <a:ext uri="{C183D7F6-B498-43B3-948B-1728B52AA6E4}">
                <adec:decorative xmlns:adec="http://schemas.microsoft.com/office/drawing/2017/decorative" val="1"/>
              </a:ext>
            </a:extLst>
          </p:cNvPr>
          <p:cNvSpPr/>
          <p:nvPr userDrawn="1"/>
        </p:nvSpPr>
        <p:spPr>
          <a:xfrm>
            <a:off x="0" y="5751513"/>
            <a:ext cx="12192000" cy="11064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Achtergrond voet met schaduw">
            <a:extLst>
              <a:ext uri="{FF2B5EF4-FFF2-40B4-BE49-F238E27FC236}">
                <a16:creationId xmlns:a16="http://schemas.microsoft.com/office/drawing/2014/main" id="{A108612E-DB12-BBC0-3B73-5A60BB07AA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5748528"/>
            <a:ext cx="12192000" cy="1109472"/>
          </a:xfrm>
          <a:prstGeom prst="rect">
            <a:avLst/>
          </a:prstGeom>
        </p:spPr>
      </p:pic>
      <p:pic>
        <p:nvPicPr>
          <p:cNvPr id="18" name="Logo">
            <a:extLst>
              <a:ext uri="{FF2B5EF4-FFF2-40B4-BE49-F238E27FC236}">
                <a16:creationId xmlns:a16="http://schemas.microsoft.com/office/drawing/2014/main" id="{086C3F97-6272-D882-70C9-74F27ACA9359}"/>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86121" y="6027590"/>
            <a:ext cx="1591089" cy="559292"/>
          </a:xfrm>
          <a:prstGeom prst="rect">
            <a:avLst/>
          </a:prstGeom>
        </p:spPr>
      </p:pic>
      <p:sp>
        <p:nvSpPr>
          <p:cNvPr id="2" name="Placeholder titel"/>
          <p:cNvSpPr>
            <a:spLocks noGrp="1"/>
          </p:cNvSpPr>
          <p:nvPr>
            <p:ph type="ctrTitle" hasCustomPrompt="1"/>
          </p:nvPr>
        </p:nvSpPr>
        <p:spPr>
          <a:xfrm>
            <a:off x="717176" y="914400"/>
            <a:ext cx="3130924" cy="2101043"/>
          </a:xfrm>
        </p:spPr>
        <p:txBody>
          <a:bodyPr anchor="b">
            <a:normAutofit/>
          </a:bodyPr>
          <a:lstStyle>
            <a:lvl1pPr algn="l">
              <a:lnSpc>
                <a:spcPct val="100000"/>
              </a:lnSpc>
              <a:defRPr sz="4200">
                <a:solidFill>
                  <a:schemeClr val="bg1"/>
                </a:solidFill>
              </a:defRPr>
            </a:lvl1pPr>
          </a:lstStyle>
          <a:p>
            <a:r>
              <a:rPr lang="en-US" dirty="0"/>
              <a:t>[TITEL]</a:t>
            </a:r>
          </a:p>
        </p:txBody>
      </p:sp>
      <p:sp>
        <p:nvSpPr>
          <p:cNvPr id="3" name="Placeholder ondertitel"/>
          <p:cNvSpPr>
            <a:spLocks noGrp="1"/>
          </p:cNvSpPr>
          <p:nvPr>
            <p:ph type="subTitle" idx="1" hasCustomPrompt="1"/>
          </p:nvPr>
        </p:nvSpPr>
        <p:spPr>
          <a:xfrm>
            <a:off x="717176" y="3169078"/>
            <a:ext cx="3207124" cy="1189791"/>
          </a:xfrm>
        </p:spPr>
        <p:txBody>
          <a:bodyPr>
            <a:normAutofit/>
          </a:bodyPr>
          <a:lstStyle>
            <a:lvl1pPr marL="0" indent="0" algn="l">
              <a:lnSpc>
                <a:spcPct val="100000"/>
              </a:lnSpc>
              <a:buNone/>
              <a:defRPr sz="3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[ONDERTITEL]</a:t>
            </a:r>
          </a:p>
        </p:txBody>
      </p:sp>
      <p:sp>
        <p:nvSpPr>
          <p:cNvPr id="5" name="Placeholder datum">
            <a:extLst>
              <a:ext uri="{FF2B5EF4-FFF2-40B4-BE49-F238E27FC236}">
                <a16:creationId xmlns:a16="http://schemas.microsoft.com/office/drawing/2014/main" id="{BB8861EA-BA67-F0A1-5E5B-D6BCDF0F61FF}"/>
              </a:ext>
            </a:extLst>
          </p:cNvPr>
          <p:cNvSpPr>
            <a:spLocks noGrp="1"/>
          </p:cNvSpPr>
          <p:nvPr>
            <p:ph type="body" sz="quarter" idx="13" hasCustomPrompt="1"/>
          </p:nvPr>
        </p:nvSpPr>
        <p:spPr>
          <a:xfrm>
            <a:off x="717174" y="4466590"/>
            <a:ext cx="3130925" cy="365125"/>
          </a:xfrm>
        </p:spPr>
        <p:txBody>
          <a:bodyPr vert="horz" lIns="0" tIns="0" rIns="0" bIns="0" rtlCol="0" anchor="ctr"/>
          <a:lstStyle>
            <a:lvl1pPr>
              <a:defRPr lang="nl-NL" sz="1800" dirty="0">
                <a:solidFill>
                  <a:schemeClr val="accent4"/>
                </a:solidFill>
              </a:defRPr>
            </a:lvl1pPr>
          </a:lstStyle>
          <a:p>
            <a:pPr lvl="0"/>
            <a:r>
              <a:rPr lang="nl-NL" dirty="0"/>
              <a:t>[datum]</a:t>
            </a:r>
          </a:p>
        </p:txBody>
      </p:sp>
      <p:pic>
        <p:nvPicPr>
          <p:cNvPr id="254" name="Graphic 253">
            <a:extLst>
              <a:ext uri="{FF2B5EF4-FFF2-40B4-BE49-F238E27FC236}">
                <a16:creationId xmlns:a16="http://schemas.microsoft.com/office/drawing/2014/main" id="{E2830086-4DC4-43AE-C7BF-49A7D39CB2D7}"/>
              </a:ext>
            </a:extLst>
          </p:cNvPr>
          <p:cNvPicPr>
            <a:picLocks noChangeAspect="1"/>
          </p:cNvPicPr>
          <p:nvPr userDrawn="1"/>
        </p:nvPicPr>
        <p:blipFill>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419233" y="-5789"/>
            <a:ext cx="2844000" cy="2844000"/>
          </a:xfrm>
          <a:prstGeom prst="rect">
            <a:avLst/>
          </a:prstGeom>
        </p:spPr>
      </p:pic>
      <p:sp>
        <p:nvSpPr>
          <p:cNvPr id="8" name="Tijdelijke aanduiding voor afbeelding 7">
            <a:extLst>
              <a:ext uri="{FF2B5EF4-FFF2-40B4-BE49-F238E27FC236}">
                <a16:creationId xmlns:a16="http://schemas.microsoft.com/office/drawing/2014/main" id="{4A2FB46E-6005-4F36-DCAC-D61535B811C9}"/>
              </a:ext>
              <a:ext uri="{C183D7F6-B498-43B3-948B-1728B52AA6E4}">
                <adec:decorative xmlns:adec="http://schemas.microsoft.com/office/drawing/2017/decorative" val="0"/>
              </a:ext>
            </a:extLst>
          </p:cNvPr>
          <p:cNvSpPr>
            <a:spLocks noGrp="1"/>
          </p:cNvSpPr>
          <p:nvPr>
            <p:ph type="pic" sz="quarter" idx="11"/>
          </p:nvPr>
        </p:nvSpPr>
        <p:spPr>
          <a:xfrm>
            <a:off x="3507887" y="-8353"/>
            <a:ext cx="8699372" cy="5759866"/>
          </a:xfrm>
          <a:custGeom>
            <a:avLst/>
            <a:gdLst>
              <a:gd name="connsiteX0" fmla="*/ 2569231 w 8699372"/>
              <a:gd name="connsiteY0" fmla="*/ 0 h 5759866"/>
              <a:gd name="connsiteX1" fmla="*/ 8699372 w 8699372"/>
              <a:gd name="connsiteY1" fmla="*/ 0 h 5759866"/>
              <a:gd name="connsiteX2" fmla="*/ 8699372 w 8699372"/>
              <a:gd name="connsiteY2" fmla="*/ 5759866 h 5759866"/>
              <a:gd name="connsiteX3" fmla="*/ 4759703 w 8699372"/>
              <a:gd name="connsiteY3" fmla="*/ 5759866 h 5759866"/>
              <a:gd name="connsiteX4" fmla="*/ 4748009 w 8699372"/>
              <a:gd name="connsiteY4" fmla="*/ 5759866 h 5759866"/>
              <a:gd name="connsiteX5" fmla="*/ 0 w 8699372"/>
              <a:gd name="connsiteY5" fmla="*/ 5753516 h 5759866"/>
              <a:gd name="connsiteX6" fmla="*/ 787465 w 8699372"/>
              <a:gd name="connsiteY6" fmla="*/ 3989196 h 5759866"/>
              <a:gd name="connsiteX7" fmla="*/ 787720 w 8699372"/>
              <a:gd name="connsiteY7" fmla="*/ 3989768 h 5759866"/>
              <a:gd name="connsiteX8" fmla="*/ 1338501 w 8699372"/>
              <a:gd name="connsiteY8" fmla="*/ 2756271 h 5759866"/>
              <a:gd name="connsiteX9" fmla="*/ 1339917 w 8699372"/>
              <a:gd name="connsiteY9" fmla="*/ 2759454 h 5759866"/>
              <a:gd name="connsiteX10" fmla="*/ 1503404 w 8699372"/>
              <a:gd name="connsiteY10" fmla="*/ 2392056 h 5759866"/>
              <a:gd name="connsiteX11" fmla="*/ 2325789 w 8699372"/>
              <a:gd name="connsiteY11" fmla="*/ 1419660 h 5759866"/>
              <a:gd name="connsiteX12" fmla="*/ 2206815 w 8699372"/>
              <a:gd name="connsiteY12" fmla="*/ 949701 h 5759866"/>
              <a:gd name="connsiteX13" fmla="*/ 2171286 w 8699372"/>
              <a:gd name="connsiteY13" fmla="*/ 891214 h 575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99372" h="5759866">
                <a:moveTo>
                  <a:pt x="2569231" y="0"/>
                </a:moveTo>
                <a:lnTo>
                  <a:pt x="8699372" y="0"/>
                </a:lnTo>
                <a:lnTo>
                  <a:pt x="8699372" y="5759866"/>
                </a:lnTo>
                <a:lnTo>
                  <a:pt x="4759703" y="5759866"/>
                </a:lnTo>
                <a:lnTo>
                  <a:pt x="4748009" y="5759866"/>
                </a:lnTo>
                <a:lnTo>
                  <a:pt x="0" y="5753516"/>
                </a:lnTo>
                <a:lnTo>
                  <a:pt x="787465" y="3989196"/>
                </a:lnTo>
                <a:lnTo>
                  <a:pt x="787720" y="3989768"/>
                </a:lnTo>
                <a:lnTo>
                  <a:pt x="1338501" y="2756271"/>
                </a:lnTo>
                <a:lnTo>
                  <a:pt x="1339917" y="2759454"/>
                </a:lnTo>
                <a:lnTo>
                  <a:pt x="1503404" y="2392056"/>
                </a:lnTo>
                <a:cubicBezTo>
                  <a:pt x="1970282" y="2313979"/>
                  <a:pt x="2325789" y="1908335"/>
                  <a:pt x="2325789" y="1419660"/>
                </a:cubicBezTo>
                <a:cubicBezTo>
                  <a:pt x="2325789" y="1249486"/>
                  <a:pt x="2282692" y="1089394"/>
                  <a:pt x="2206815" y="949701"/>
                </a:cubicBezTo>
                <a:lnTo>
                  <a:pt x="2171286" y="891214"/>
                </a:lnTo>
                <a:close/>
              </a:path>
            </a:pathLst>
          </a:custGeom>
          <a:solidFill>
            <a:schemeClr val="accent1"/>
          </a:solidFill>
        </p:spPr>
        <p:txBody>
          <a:bodyPr wrap="square" lIns="1116000" tIns="0" rIns="720000" bIns="251999" anchor="b" anchorCtr="0">
            <a:noAutofit/>
          </a:bodyPr>
          <a:lstStyle>
            <a:lvl1pPr algn="r">
              <a:defRPr sz="1500">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1299162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57" name="Indeling-naam">
            <a:extLst>
              <a:ext uri="{FF2B5EF4-FFF2-40B4-BE49-F238E27FC236}">
                <a16:creationId xmlns:a16="http://schemas.microsoft.com/office/drawing/2014/main" id="{20160929-E42C-CF4E-9BC5-70FF85C826D3}"/>
              </a:ext>
              <a:ext uri="{C183D7F6-B498-43B3-948B-1728B52AA6E4}">
                <adec:decorative xmlns:adec="http://schemas.microsoft.com/office/drawing/2017/decorative" val="1"/>
              </a:ext>
            </a:extLst>
          </p:cNvPr>
          <p:cNvSpPr/>
          <p:nvPr userDrawn="1"/>
        </p:nvSpPr>
        <p:spPr>
          <a:xfrm>
            <a:off x="0" y="-429492"/>
            <a:ext cx="1085233" cy="3693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nl-NL" sz="2400" b="1" cap="all" baseline="0" noProof="0" dirty="0">
                <a:solidFill>
                  <a:schemeClr val="tx1"/>
                </a:solidFill>
                <a:latin typeface="+mj-lt"/>
              </a:rPr>
              <a:t>Tekst</a:t>
            </a:r>
          </a:p>
        </p:txBody>
      </p:sp>
      <p:sp>
        <p:nvSpPr>
          <p:cNvPr id="3" name="Placeholder dianummer">
            <a:extLst>
              <a:ext uri="{FF2B5EF4-FFF2-40B4-BE49-F238E27FC236}">
                <a16:creationId xmlns:a16="http://schemas.microsoft.com/office/drawing/2014/main" id="{E8E0CA70-DC8B-0047-93F8-2F3530DC2664}"/>
              </a:ext>
              <a:ext uri="{C183D7F6-B498-43B3-948B-1728B52AA6E4}">
                <adec:decorative xmlns:adec="http://schemas.microsoft.com/office/drawing/2017/decorative" val="1"/>
              </a:ext>
            </a:extLst>
          </p:cNvPr>
          <p:cNvSpPr>
            <a:spLocks noGrp="1"/>
          </p:cNvSpPr>
          <p:nvPr>
            <p:ph type="sldNum" sz="quarter" idx="10"/>
          </p:nvPr>
        </p:nvSpPr>
        <p:spPr/>
        <p:txBody>
          <a:bodyPr/>
          <a:lstStyle/>
          <a:p>
            <a:fld id="{7DD3E842-32F8-164F-A7B6-BBBE9A7D4945}" type="slidenum">
              <a:rPr lang="nl-NL" smtClean="0"/>
              <a:pPr/>
              <a:t>‹nr.›</a:t>
            </a:fld>
            <a:endParaRPr lang="nl-NL" dirty="0"/>
          </a:p>
        </p:txBody>
      </p:sp>
      <p:sp>
        <p:nvSpPr>
          <p:cNvPr id="2" name="Placeholder titel">
            <a:extLst>
              <a:ext uri="{FF2B5EF4-FFF2-40B4-BE49-F238E27FC236}">
                <a16:creationId xmlns:a16="http://schemas.microsoft.com/office/drawing/2014/main" id="{A1240D92-1A4A-6806-160B-A481C41F0885}"/>
              </a:ext>
            </a:extLst>
          </p:cNvPr>
          <p:cNvSpPr>
            <a:spLocks noGrp="1"/>
          </p:cNvSpPr>
          <p:nvPr>
            <p:ph type="title"/>
          </p:nvPr>
        </p:nvSpPr>
        <p:spPr/>
        <p:txBody>
          <a:bodyPr/>
          <a:lstStyle/>
          <a:p>
            <a:r>
              <a:rPr lang="nl-NL"/>
              <a:t>Klik om stijl te bewerken</a:t>
            </a:r>
          </a:p>
        </p:txBody>
      </p:sp>
      <p:sp>
        <p:nvSpPr>
          <p:cNvPr id="9" name="Placeholder tekst">
            <a:extLst>
              <a:ext uri="{FF2B5EF4-FFF2-40B4-BE49-F238E27FC236}">
                <a16:creationId xmlns:a16="http://schemas.microsoft.com/office/drawing/2014/main" id="{53E4967F-606C-CD4B-A286-550C805CE05E}"/>
              </a:ext>
            </a:extLst>
          </p:cNvPr>
          <p:cNvSpPr>
            <a:spLocks noGrp="1"/>
          </p:cNvSpPr>
          <p:nvPr>
            <p:ph type="body" sz="quarter" idx="12"/>
          </p:nvPr>
        </p:nvSpPr>
        <p:spPr>
          <a:xfrm>
            <a:off x="732819" y="1862087"/>
            <a:ext cx="10671781" cy="4018013"/>
          </a:xfrm>
        </p:spPr>
        <p:txBody>
          <a:bodyPr/>
          <a:lstStyle/>
          <a:p>
            <a:pPr lvl="0"/>
            <a:r>
              <a:rPr lang="nl-NL"/>
              <a:t>Klikken om de tekststijl van het model te bewerken</a:t>
            </a:r>
          </a:p>
        </p:txBody>
      </p:sp>
      <p:sp>
        <p:nvSpPr>
          <p:cNvPr id="4" name="Placeholder voettekst">
            <a:extLst>
              <a:ext uri="{FF2B5EF4-FFF2-40B4-BE49-F238E27FC236}">
                <a16:creationId xmlns:a16="http://schemas.microsoft.com/office/drawing/2014/main" id="{18DF9863-105A-8C8F-23C4-015BD4AB354D}"/>
              </a:ext>
              <a:ext uri="{C183D7F6-B498-43B3-948B-1728B52AA6E4}">
                <adec:decorative xmlns:adec="http://schemas.microsoft.com/office/drawing/2017/decorative" val="1"/>
              </a:ext>
            </a:extLst>
          </p:cNvPr>
          <p:cNvSpPr>
            <a:spLocks noGrp="1"/>
          </p:cNvSpPr>
          <p:nvPr>
            <p:ph type="ftr" sz="quarter" idx="13"/>
          </p:nvPr>
        </p:nvSpPr>
        <p:spPr/>
        <p:txBody>
          <a:bodyPr/>
          <a:lstStyle/>
          <a:p>
            <a:r>
              <a:rPr lang="nl-NL"/>
              <a:t>Tele-arena 7 nov 2024 - Chronische hepatitis B en C bij MOE-migranten - Tele-arena 7-11-2024</a:t>
            </a:r>
            <a:endParaRPr lang="nl-NL" dirty="0"/>
          </a:p>
        </p:txBody>
      </p:sp>
    </p:spTree>
    <p:extLst>
      <p:ext uri="{BB962C8B-B14F-4D97-AF65-F5344CB8AC3E}">
        <p14:creationId xmlns:p14="http://schemas.microsoft.com/office/powerpoint/2010/main" val="2322511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 tabel">
    <p:spTree>
      <p:nvGrpSpPr>
        <p:cNvPr id="1" name=""/>
        <p:cNvGrpSpPr/>
        <p:nvPr/>
      </p:nvGrpSpPr>
      <p:grpSpPr>
        <a:xfrm>
          <a:off x="0" y="0"/>
          <a:ext cx="0" cy="0"/>
          <a:chOff x="0" y="0"/>
          <a:chExt cx="0" cy="0"/>
        </a:xfrm>
      </p:grpSpPr>
      <p:sp>
        <p:nvSpPr>
          <p:cNvPr id="197" name="Indeling-naam">
            <a:extLst>
              <a:ext uri="{FF2B5EF4-FFF2-40B4-BE49-F238E27FC236}">
                <a16:creationId xmlns:a16="http://schemas.microsoft.com/office/drawing/2014/main" id="{226ED297-0544-9D4F-8CB9-4A005773D252}"/>
              </a:ext>
              <a:ext uri="{C183D7F6-B498-43B3-948B-1728B52AA6E4}">
                <adec:decorative xmlns:adec="http://schemas.microsoft.com/office/drawing/2017/decorative" val="1"/>
              </a:ext>
            </a:extLst>
          </p:cNvPr>
          <p:cNvSpPr/>
          <p:nvPr userDrawn="1"/>
        </p:nvSpPr>
        <p:spPr>
          <a:xfrm>
            <a:off x="0" y="-429492"/>
            <a:ext cx="2739533" cy="3693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nl-NL" sz="2400" b="1" cap="all" baseline="0" noProof="0" dirty="0">
                <a:solidFill>
                  <a:schemeClr val="tx1"/>
                </a:solidFill>
                <a:latin typeface="+mj-lt"/>
              </a:rPr>
              <a:t>Tekst + tabel</a:t>
            </a:r>
          </a:p>
        </p:txBody>
      </p:sp>
      <p:sp>
        <p:nvSpPr>
          <p:cNvPr id="3" name="Placeholder dianummer">
            <a:extLst>
              <a:ext uri="{FF2B5EF4-FFF2-40B4-BE49-F238E27FC236}">
                <a16:creationId xmlns:a16="http://schemas.microsoft.com/office/drawing/2014/main" id="{E8E0CA70-DC8B-0047-93F8-2F3530DC2664}"/>
              </a:ext>
              <a:ext uri="{C183D7F6-B498-43B3-948B-1728B52AA6E4}">
                <adec:decorative xmlns:adec="http://schemas.microsoft.com/office/drawing/2017/decorative" val="1"/>
              </a:ext>
            </a:extLst>
          </p:cNvPr>
          <p:cNvSpPr>
            <a:spLocks noGrp="1"/>
          </p:cNvSpPr>
          <p:nvPr>
            <p:ph type="sldNum" sz="quarter" idx="10"/>
          </p:nvPr>
        </p:nvSpPr>
        <p:spPr/>
        <p:txBody>
          <a:bodyPr/>
          <a:lstStyle/>
          <a:p>
            <a:fld id="{7DD3E842-32F8-164F-A7B6-BBBE9A7D4945}" type="slidenum">
              <a:rPr lang="nl-NL" smtClean="0"/>
              <a:pPr/>
              <a:t>‹nr.›</a:t>
            </a:fld>
            <a:endParaRPr lang="nl-NL" dirty="0"/>
          </a:p>
        </p:txBody>
      </p:sp>
      <p:sp>
        <p:nvSpPr>
          <p:cNvPr id="2" name="Placeholder titel">
            <a:extLst>
              <a:ext uri="{FF2B5EF4-FFF2-40B4-BE49-F238E27FC236}">
                <a16:creationId xmlns:a16="http://schemas.microsoft.com/office/drawing/2014/main" id="{BFEB4070-DB59-7A22-224B-F7066B69CD9B}"/>
              </a:ext>
            </a:extLst>
          </p:cNvPr>
          <p:cNvSpPr>
            <a:spLocks noGrp="1"/>
          </p:cNvSpPr>
          <p:nvPr>
            <p:ph type="title"/>
          </p:nvPr>
        </p:nvSpPr>
        <p:spPr>
          <a:xfrm>
            <a:off x="732819" y="269068"/>
            <a:ext cx="4876673" cy="1325563"/>
          </a:xfrm>
        </p:spPr>
        <p:txBody>
          <a:bodyPr/>
          <a:lstStyle/>
          <a:p>
            <a:r>
              <a:rPr lang="nl-NL"/>
              <a:t>Klik om stijl te bewerken</a:t>
            </a:r>
            <a:endParaRPr lang="nl-NL" dirty="0"/>
          </a:p>
        </p:txBody>
      </p:sp>
      <p:sp>
        <p:nvSpPr>
          <p:cNvPr id="175" name="Placeholder tekst">
            <a:extLst>
              <a:ext uri="{FF2B5EF4-FFF2-40B4-BE49-F238E27FC236}">
                <a16:creationId xmlns:a16="http://schemas.microsoft.com/office/drawing/2014/main" id="{5B6014DE-81BB-974A-B48B-C7158303540D}"/>
              </a:ext>
            </a:extLst>
          </p:cNvPr>
          <p:cNvSpPr>
            <a:spLocks noGrp="1"/>
          </p:cNvSpPr>
          <p:nvPr>
            <p:ph type="body" sz="quarter" idx="12"/>
          </p:nvPr>
        </p:nvSpPr>
        <p:spPr>
          <a:xfrm>
            <a:off x="732819" y="1862087"/>
            <a:ext cx="4876673" cy="4018013"/>
          </a:xfrm>
        </p:spPr>
        <p:txBody>
          <a:bodyPr/>
          <a:lstStyle/>
          <a:p>
            <a:pPr lvl="0"/>
            <a:r>
              <a:rPr lang="nl-NL"/>
              <a:t>Klikken om de tekststijl van het model te bewerken</a:t>
            </a:r>
          </a:p>
        </p:txBody>
      </p:sp>
      <p:sp>
        <p:nvSpPr>
          <p:cNvPr id="4" name="Placeholder tabel">
            <a:extLst>
              <a:ext uri="{FF2B5EF4-FFF2-40B4-BE49-F238E27FC236}">
                <a16:creationId xmlns:a16="http://schemas.microsoft.com/office/drawing/2014/main" id="{B8E3ABBC-F4EF-864F-B216-F94C17F4BF67}"/>
              </a:ext>
            </a:extLst>
          </p:cNvPr>
          <p:cNvSpPr>
            <a:spLocks noGrp="1"/>
          </p:cNvSpPr>
          <p:nvPr>
            <p:ph type="tbl" sz="quarter" idx="13"/>
          </p:nvPr>
        </p:nvSpPr>
        <p:spPr>
          <a:xfrm>
            <a:off x="5952721" y="269069"/>
            <a:ext cx="5451879" cy="5611032"/>
          </a:xfrm>
        </p:spPr>
        <p:txBody>
          <a:bodyPr/>
          <a:lstStyle/>
          <a:p>
            <a:r>
              <a:rPr lang="nl-NL"/>
              <a:t>Klik op het pictogram als u een tabel wilt toevoegen</a:t>
            </a:r>
          </a:p>
        </p:txBody>
      </p:sp>
      <p:sp>
        <p:nvSpPr>
          <p:cNvPr id="5" name="Placeholder voettekst">
            <a:extLst>
              <a:ext uri="{FF2B5EF4-FFF2-40B4-BE49-F238E27FC236}">
                <a16:creationId xmlns:a16="http://schemas.microsoft.com/office/drawing/2014/main" id="{59810A46-7200-5899-213C-AB8B6F40F551}"/>
              </a:ext>
              <a:ext uri="{C183D7F6-B498-43B3-948B-1728B52AA6E4}">
                <adec:decorative xmlns:adec="http://schemas.microsoft.com/office/drawing/2017/decorative" val="1"/>
              </a:ext>
            </a:extLst>
          </p:cNvPr>
          <p:cNvSpPr>
            <a:spLocks noGrp="1"/>
          </p:cNvSpPr>
          <p:nvPr>
            <p:ph type="ftr" sz="quarter" idx="14"/>
          </p:nvPr>
        </p:nvSpPr>
        <p:spPr/>
        <p:txBody>
          <a:bodyPr/>
          <a:lstStyle/>
          <a:p>
            <a:r>
              <a:rPr lang="nl-NL"/>
              <a:t>Tele-arena 7 nov 2024 - Chronische hepatitis B en C bij MOE-migranten - Tele-arena 7-11-2024</a:t>
            </a:r>
            <a:endParaRPr lang="nl-NL" dirty="0"/>
          </a:p>
        </p:txBody>
      </p:sp>
    </p:spTree>
    <p:extLst>
      <p:ext uri="{BB962C8B-B14F-4D97-AF65-F5344CB8AC3E}">
        <p14:creationId xmlns:p14="http://schemas.microsoft.com/office/powerpoint/2010/main" val="815329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sp>
        <p:nvSpPr>
          <p:cNvPr id="132" name="Indeling-naam">
            <a:extLst>
              <a:ext uri="{FF2B5EF4-FFF2-40B4-BE49-F238E27FC236}">
                <a16:creationId xmlns:a16="http://schemas.microsoft.com/office/drawing/2014/main" id="{F5E9B56F-DED5-4B4C-921C-396A7055A3AE}"/>
              </a:ext>
              <a:ext uri="{C183D7F6-B498-43B3-948B-1728B52AA6E4}">
                <adec:decorative xmlns:adec="http://schemas.microsoft.com/office/drawing/2017/decorative" val="1"/>
              </a:ext>
            </a:extLst>
          </p:cNvPr>
          <p:cNvSpPr/>
          <p:nvPr userDrawn="1"/>
        </p:nvSpPr>
        <p:spPr>
          <a:xfrm>
            <a:off x="0" y="-429492"/>
            <a:ext cx="3109826" cy="3693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nl-NL" sz="2400" b="1" cap="all" baseline="0" noProof="0" dirty="0">
                <a:solidFill>
                  <a:schemeClr val="tx1"/>
                </a:solidFill>
                <a:latin typeface="+mj-lt"/>
              </a:rPr>
              <a:t>Tekst + Grafiek</a:t>
            </a:r>
          </a:p>
        </p:txBody>
      </p:sp>
      <p:sp>
        <p:nvSpPr>
          <p:cNvPr id="3" name="Placeholder dianummer">
            <a:extLst>
              <a:ext uri="{FF2B5EF4-FFF2-40B4-BE49-F238E27FC236}">
                <a16:creationId xmlns:a16="http://schemas.microsoft.com/office/drawing/2014/main" id="{E8E0CA70-DC8B-0047-93F8-2F3530DC2664}"/>
              </a:ext>
              <a:ext uri="{C183D7F6-B498-43B3-948B-1728B52AA6E4}">
                <adec:decorative xmlns:adec="http://schemas.microsoft.com/office/drawing/2017/decorative" val="1"/>
              </a:ext>
            </a:extLst>
          </p:cNvPr>
          <p:cNvSpPr>
            <a:spLocks noGrp="1"/>
          </p:cNvSpPr>
          <p:nvPr>
            <p:ph type="sldNum" sz="quarter" idx="10"/>
          </p:nvPr>
        </p:nvSpPr>
        <p:spPr/>
        <p:txBody>
          <a:bodyPr/>
          <a:lstStyle/>
          <a:p>
            <a:fld id="{7DD3E842-32F8-164F-A7B6-BBBE9A7D4945}" type="slidenum">
              <a:rPr lang="nl-NL" smtClean="0"/>
              <a:pPr/>
              <a:t>‹nr.›</a:t>
            </a:fld>
            <a:r>
              <a:rPr lang="nl-NL" dirty="0"/>
              <a:t>\</a:t>
            </a:r>
          </a:p>
        </p:txBody>
      </p:sp>
      <p:sp>
        <p:nvSpPr>
          <p:cNvPr id="2" name="Placeholder titel">
            <a:extLst>
              <a:ext uri="{FF2B5EF4-FFF2-40B4-BE49-F238E27FC236}">
                <a16:creationId xmlns:a16="http://schemas.microsoft.com/office/drawing/2014/main" id="{E0D85D20-7EA9-CDE6-EB83-5290DE6463A5}"/>
              </a:ext>
              <a:ext uri="{C183D7F6-B498-43B3-948B-1728B52AA6E4}">
                <adec:decorative xmlns:adec="http://schemas.microsoft.com/office/drawing/2017/decorative" val="0"/>
              </a:ext>
            </a:extLst>
          </p:cNvPr>
          <p:cNvSpPr>
            <a:spLocks noGrp="1"/>
          </p:cNvSpPr>
          <p:nvPr>
            <p:ph type="title"/>
          </p:nvPr>
        </p:nvSpPr>
        <p:spPr/>
        <p:txBody>
          <a:bodyPr/>
          <a:lstStyle/>
          <a:p>
            <a:r>
              <a:rPr lang="nl-NL"/>
              <a:t>Klik om stijl te bewerken</a:t>
            </a:r>
          </a:p>
        </p:txBody>
      </p:sp>
      <p:sp>
        <p:nvSpPr>
          <p:cNvPr id="9" name="Placeholder tekst">
            <a:extLst>
              <a:ext uri="{FF2B5EF4-FFF2-40B4-BE49-F238E27FC236}">
                <a16:creationId xmlns:a16="http://schemas.microsoft.com/office/drawing/2014/main" id="{53E4967F-606C-CD4B-A286-550C805CE05E}"/>
              </a:ext>
            </a:extLst>
          </p:cNvPr>
          <p:cNvSpPr>
            <a:spLocks noGrp="1"/>
          </p:cNvSpPr>
          <p:nvPr>
            <p:ph type="body" sz="quarter" idx="12"/>
          </p:nvPr>
        </p:nvSpPr>
        <p:spPr>
          <a:xfrm>
            <a:off x="732819" y="1862087"/>
            <a:ext cx="4876673" cy="4018013"/>
          </a:xfrm>
        </p:spPr>
        <p:txBody>
          <a:bodyPr/>
          <a:lstStyle>
            <a:lvl1pPr marL="0" indent="0">
              <a:buClr>
                <a:schemeClr val="accent1"/>
              </a:buClr>
              <a:buSzPct val="100000"/>
              <a:buFont typeface="Arial" panose="020B0604020202020204" pitchFamily="34" charset="0"/>
              <a:buNone/>
              <a:defRPr/>
            </a:lvl1pPr>
          </a:lstStyle>
          <a:p>
            <a:pPr lvl="0"/>
            <a:r>
              <a:rPr lang="nl-NL"/>
              <a:t>Klikken om de tekststijl van het model te bewerken</a:t>
            </a:r>
          </a:p>
          <a:p>
            <a:pPr lvl="1"/>
            <a:r>
              <a:rPr lang="nl-NL"/>
              <a:t>Tweede niveau</a:t>
            </a:r>
          </a:p>
          <a:p>
            <a:pPr lvl="2"/>
            <a:r>
              <a:rPr lang="nl-NL"/>
              <a:t>Derde niveau</a:t>
            </a:r>
          </a:p>
        </p:txBody>
      </p:sp>
      <p:sp>
        <p:nvSpPr>
          <p:cNvPr id="4" name="Placeholder grafiek">
            <a:extLst>
              <a:ext uri="{FF2B5EF4-FFF2-40B4-BE49-F238E27FC236}">
                <a16:creationId xmlns:a16="http://schemas.microsoft.com/office/drawing/2014/main" id="{33920186-BDB8-7943-ACBC-5F05C73F76E5}"/>
              </a:ext>
            </a:extLst>
          </p:cNvPr>
          <p:cNvSpPr>
            <a:spLocks noGrp="1"/>
          </p:cNvSpPr>
          <p:nvPr>
            <p:ph type="chart" sz="quarter" idx="13"/>
          </p:nvPr>
        </p:nvSpPr>
        <p:spPr>
          <a:xfrm>
            <a:off x="6030913" y="1862138"/>
            <a:ext cx="5373687" cy="4017962"/>
          </a:xfrm>
        </p:spPr>
        <p:txBody>
          <a:bodyPr/>
          <a:lstStyle/>
          <a:p>
            <a:r>
              <a:rPr lang="nl-NL"/>
              <a:t>Klik op het pictogram als u een grafiek wilt toevoegen</a:t>
            </a:r>
          </a:p>
        </p:txBody>
      </p:sp>
      <p:sp>
        <p:nvSpPr>
          <p:cNvPr id="7" name="Placeholder voettekst">
            <a:extLst>
              <a:ext uri="{FF2B5EF4-FFF2-40B4-BE49-F238E27FC236}">
                <a16:creationId xmlns:a16="http://schemas.microsoft.com/office/drawing/2014/main" id="{9ABBEF7B-1D74-1CE9-F724-6E30830E6A44}"/>
              </a:ext>
              <a:ext uri="{C183D7F6-B498-43B3-948B-1728B52AA6E4}">
                <adec:decorative xmlns:adec="http://schemas.microsoft.com/office/drawing/2017/decorative" val="1"/>
              </a:ext>
            </a:extLst>
          </p:cNvPr>
          <p:cNvSpPr>
            <a:spLocks noGrp="1"/>
          </p:cNvSpPr>
          <p:nvPr>
            <p:ph type="ftr" sz="quarter" idx="14"/>
          </p:nvPr>
        </p:nvSpPr>
        <p:spPr/>
        <p:txBody>
          <a:bodyPr/>
          <a:lstStyle/>
          <a:p>
            <a:r>
              <a:rPr lang="nl-NL"/>
              <a:t>Tele-arena 7 nov 2024 - Chronische hepatitis B en C bij MOE-migranten - Tele-arena 7-11-2024</a:t>
            </a:r>
            <a:endParaRPr lang="nl-NL" dirty="0"/>
          </a:p>
        </p:txBody>
      </p:sp>
    </p:spTree>
    <p:extLst>
      <p:ext uri="{BB962C8B-B14F-4D97-AF65-F5344CB8AC3E}">
        <p14:creationId xmlns:p14="http://schemas.microsoft.com/office/powerpoint/2010/main" val="1535335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lichtblauw">
    <p:spTree>
      <p:nvGrpSpPr>
        <p:cNvPr id="1" name=""/>
        <p:cNvGrpSpPr/>
        <p:nvPr/>
      </p:nvGrpSpPr>
      <p:grpSpPr>
        <a:xfrm>
          <a:off x="0" y="0"/>
          <a:ext cx="0" cy="0"/>
          <a:chOff x="0" y="0"/>
          <a:chExt cx="0" cy="0"/>
        </a:xfrm>
      </p:grpSpPr>
      <p:sp>
        <p:nvSpPr>
          <p:cNvPr id="58" name="Indeling-naam">
            <a:extLst>
              <a:ext uri="{FF2B5EF4-FFF2-40B4-BE49-F238E27FC236}">
                <a16:creationId xmlns:a16="http://schemas.microsoft.com/office/drawing/2014/main" id="{2499A70F-3A41-2B44-A619-5D56FC8942ED}"/>
              </a:ext>
              <a:ext uri="{C183D7F6-B498-43B3-948B-1728B52AA6E4}">
                <adec:decorative xmlns:adec="http://schemas.microsoft.com/office/drawing/2017/decorative" val="1"/>
              </a:ext>
            </a:extLst>
          </p:cNvPr>
          <p:cNvSpPr/>
          <p:nvPr userDrawn="1"/>
        </p:nvSpPr>
        <p:spPr>
          <a:xfrm>
            <a:off x="0" y="-429492"/>
            <a:ext cx="3512180" cy="3693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nl-NL" sz="2400" b="1" cap="all" baseline="0" noProof="0" dirty="0">
                <a:solidFill>
                  <a:schemeClr val="tx1"/>
                </a:solidFill>
                <a:latin typeface="+mj-lt"/>
              </a:rPr>
              <a:t>Tekst lichtblauw</a:t>
            </a:r>
          </a:p>
        </p:txBody>
      </p:sp>
      <p:pic>
        <p:nvPicPr>
          <p:cNvPr id="4" name="Achtergrond">
            <a:extLst>
              <a:ext uri="{FF2B5EF4-FFF2-40B4-BE49-F238E27FC236}">
                <a16:creationId xmlns:a16="http://schemas.microsoft.com/office/drawing/2014/main" id="{C2798D03-CC4C-41EB-2391-B907F9F06D29}"/>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2447"/>
          <a:stretch/>
        </p:blipFill>
        <p:spPr>
          <a:xfrm>
            <a:off x="5038347" y="-2764"/>
            <a:ext cx="7153653" cy="6309907"/>
          </a:xfrm>
          <a:prstGeom prst="rect">
            <a:avLst/>
          </a:prstGeom>
        </p:spPr>
      </p:pic>
      <p:sp>
        <p:nvSpPr>
          <p:cNvPr id="3" name="Placeholder dianummer">
            <a:extLst>
              <a:ext uri="{FF2B5EF4-FFF2-40B4-BE49-F238E27FC236}">
                <a16:creationId xmlns:a16="http://schemas.microsoft.com/office/drawing/2014/main" id="{E8E0CA70-DC8B-0047-93F8-2F3530DC2664}"/>
              </a:ext>
              <a:ext uri="{C183D7F6-B498-43B3-948B-1728B52AA6E4}">
                <adec:decorative xmlns:adec="http://schemas.microsoft.com/office/drawing/2017/decorative" val="1"/>
              </a:ext>
            </a:extLst>
          </p:cNvPr>
          <p:cNvSpPr>
            <a:spLocks noGrp="1"/>
          </p:cNvSpPr>
          <p:nvPr>
            <p:ph type="sldNum" sz="quarter" idx="10"/>
          </p:nvPr>
        </p:nvSpPr>
        <p:spPr/>
        <p:txBody>
          <a:bodyPr/>
          <a:lstStyle/>
          <a:p>
            <a:fld id="{7DD3E842-32F8-164F-A7B6-BBBE9A7D4945}" type="slidenum">
              <a:rPr lang="nl-NL" smtClean="0"/>
              <a:pPr/>
              <a:t>‹nr.›</a:t>
            </a:fld>
            <a:endParaRPr lang="nl-NL" dirty="0"/>
          </a:p>
        </p:txBody>
      </p:sp>
      <p:sp>
        <p:nvSpPr>
          <p:cNvPr id="2" name="Placeholder titel">
            <a:extLst>
              <a:ext uri="{FF2B5EF4-FFF2-40B4-BE49-F238E27FC236}">
                <a16:creationId xmlns:a16="http://schemas.microsoft.com/office/drawing/2014/main" id="{B483A093-AD47-6900-D866-F092117E99E3}"/>
              </a:ext>
            </a:extLst>
          </p:cNvPr>
          <p:cNvSpPr>
            <a:spLocks noGrp="1"/>
          </p:cNvSpPr>
          <p:nvPr>
            <p:ph type="title"/>
          </p:nvPr>
        </p:nvSpPr>
        <p:spPr/>
        <p:txBody>
          <a:bodyPr/>
          <a:lstStyle/>
          <a:p>
            <a:r>
              <a:rPr lang="nl-NL"/>
              <a:t>Klik om stijl te bewerken</a:t>
            </a:r>
          </a:p>
        </p:txBody>
      </p:sp>
      <p:sp>
        <p:nvSpPr>
          <p:cNvPr id="9" name="Placeholder tekst">
            <a:extLst>
              <a:ext uri="{FF2B5EF4-FFF2-40B4-BE49-F238E27FC236}">
                <a16:creationId xmlns:a16="http://schemas.microsoft.com/office/drawing/2014/main" id="{53E4967F-606C-CD4B-A286-550C805CE05E}"/>
              </a:ext>
            </a:extLst>
          </p:cNvPr>
          <p:cNvSpPr>
            <a:spLocks noGrp="1"/>
          </p:cNvSpPr>
          <p:nvPr>
            <p:ph type="body" sz="quarter" idx="12"/>
          </p:nvPr>
        </p:nvSpPr>
        <p:spPr>
          <a:xfrm>
            <a:off x="732819" y="1862087"/>
            <a:ext cx="10671781" cy="4018013"/>
          </a:xfrm>
        </p:spPr>
        <p:txBody>
          <a:bodyPr/>
          <a:lstStyle/>
          <a:p>
            <a:pPr lvl="0"/>
            <a:r>
              <a:rPr lang="nl-NL"/>
              <a:t>Klikken om de tekststijl van het model te bewerken</a:t>
            </a:r>
          </a:p>
        </p:txBody>
      </p:sp>
      <p:sp>
        <p:nvSpPr>
          <p:cNvPr id="5" name="Placeholder voettekst">
            <a:extLst>
              <a:ext uri="{FF2B5EF4-FFF2-40B4-BE49-F238E27FC236}">
                <a16:creationId xmlns:a16="http://schemas.microsoft.com/office/drawing/2014/main" id="{D27112C9-C593-2586-A171-6DC1A3A13DA3}"/>
              </a:ext>
              <a:ext uri="{C183D7F6-B498-43B3-948B-1728B52AA6E4}">
                <adec:decorative xmlns:adec="http://schemas.microsoft.com/office/drawing/2017/decorative" val="1"/>
              </a:ext>
            </a:extLst>
          </p:cNvPr>
          <p:cNvSpPr>
            <a:spLocks noGrp="1"/>
          </p:cNvSpPr>
          <p:nvPr>
            <p:ph type="ftr" sz="quarter" idx="13"/>
          </p:nvPr>
        </p:nvSpPr>
        <p:spPr/>
        <p:txBody>
          <a:bodyPr/>
          <a:lstStyle/>
          <a:p>
            <a:r>
              <a:rPr lang="nl-NL"/>
              <a:t>Tele-arena 7 nov 2024 - Chronische hepatitis B en C bij MOE-migranten - Tele-arena 7-11-2024</a:t>
            </a:r>
            <a:endParaRPr lang="nl-NL" dirty="0"/>
          </a:p>
        </p:txBody>
      </p:sp>
    </p:spTree>
    <p:extLst>
      <p:ext uri="{BB962C8B-B14F-4D97-AF65-F5344CB8AC3E}">
        <p14:creationId xmlns:p14="http://schemas.microsoft.com/office/powerpoint/2010/main" val="1966063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 + afbeelding header">
    <p:spTree>
      <p:nvGrpSpPr>
        <p:cNvPr id="1" name=""/>
        <p:cNvGrpSpPr/>
        <p:nvPr/>
      </p:nvGrpSpPr>
      <p:grpSpPr>
        <a:xfrm>
          <a:off x="0" y="0"/>
          <a:ext cx="0" cy="0"/>
          <a:chOff x="0" y="0"/>
          <a:chExt cx="0" cy="0"/>
        </a:xfrm>
      </p:grpSpPr>
      <p:sp>
        <p:nvSpPr>
          <p:cNvPr id="129" name="Indeling-naam">
            <a:extLst>
              <a:ext uri="{FF2B5EF4-FFF2-40B4-BE49-F238E27FC236}">
                <a16:creationId xmlns:a16="http://schemas.microsoft.com/office/drawing/2014/main" id="{F34276FE-E062-3B45-848D-574DCE876534}"/>
              </a:ext>
              <a:ext uri="{C183D7F6-B498-43B3-948B-1728B52AA6E4}">
                <adec:decorative xmlns:adec="http://schemas.microsoft.com/office/drawing/2017/decorative" val="1"/>
              </a:ext>
            </a:extLst>
          </p:cNvPr>
          <p:cNvSpPr/>
          <p:nvPr userDrawn="1"/>
        </p:nvSpPr>
        <p:spPr>
          <a:xfrm>
            <a:off x="0" y="-429492"/>
            <a:ext cx="5305940" cy="3693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nl-NL" sz="2400" b="1" cap="all" baseline="0" noProof="0" dirty="0">
                <a:solidFill>
                  <a:schemeClr val="tx1"/>
                </a:solidFill>
                <a:latin typeface="+mj-lt"/>
              </a:rPr>
              <a:t>Tekst + afbeelding header</a:t>
            </a:r>
          </a:p>
        </p:txBody>
      </p:sp>
      <p:sp>
        <p:nvSpPr>
          <p:cNvPr id="74" name="Achtergrond titel">
            <a:extLst>
              <a:ext uri="{FF2B5EF4-FFF2-40B4-BE49-F238E27FC236}">
                <a16:creationId xmlns:a16="http://schemas.microsoft.com/office/drawing/2014/main" id="{17993596-212A-C94A-8E2A-2724341E3E9D}"/>
              </a:ext>
              <a:ext uri="{C183D7F6-B498-43B3-948B-1728B52AA6E4}">
                <adec:decorative xmlns:adec="http://schemas.microsoft.com/office/drawing/2017/decorative" val="1"/>
              </a:ext>
            </a:extLst>
          </p:cNvPr>
          <p:cNvSpPr/>
          <p:nvPr userDrawn="1"/>
        </p:nvSpPr>
        <p:spPr>
          <a:xfrm>
            <a:off x="0" y="0"/>
            <a:ext cx="12192000" cy="18382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 </a:t>
            </a:r>
          </a:p>
        </p:txBody>
      </p:sp>
      <p:sp>
        <p:nvSpPr>
          <p:cNvPr id="2" name="Placeholder titel">
            <a:extLst>
              <a:ext uri="{FF2B5EF4-FFF2-40B4-BE49-F238E27FC236}">
                <a16:creationId xmlns:a16="http://schemas.microsoft.com/office/drawing/2014/main" id="{BF2A975C-FEE5-2E09-3DB3-E0A9B81FA785}"/>
              </a:ext>
            </a:extLst>
          </p:cNvPr>
          <p:cNvSpPr>
            <a:spLocks noGrp="1"/>
          </p:cNvSpPr>
          <p:nvPr>
            <p:ph type="title"/>
          </p:nvPr>
        </p:nvSpPr>
        <p:spPr/>
        <p:txBody>
          <a:bodyPr/>
          <a:lstStyle/>
          <a:p>
            <a:r>
              <a:rPr lang="nl-NL"/>
              <a:t>Klik om stijl te bewerken</a:t>
            </a:r>
          </a:p>
        </p:txBody>
      </p:sp>
      <p:sp>
        <p:nvSpPr>
          <p:cNvPr id="9" name="Placeholder tekst">
            <a:extLst>
              <a:ext uri="{FF2B5EF4-FFF2-40B4-BE49-F238E27FC236}">
                <a16:creationId xmlns:a16="http://schemas.microsoft.com/office/drawing/2014/main" id="{53E4967F-606C-CD4B-A286-550C805CE05E}"/>
              </a:ext>
            </a:extLst>
          </p:cNvPr>
          <p:cNvSpPr>
            <a:spLocks noGrp="1"/>
          </p:cNvSpPr>
          <p:nvPr>
            <p:ph type="body" sz="quarter" idx="12"/>
          </p:nvPr>
        </p:nvSpPr>
        <p:spPr>
          <a:xfrm>
            <a:off x="732819" y="2314575"/>
            <a:ext cx="10671781" cy="3565525"/>
          </a:xfrm>
        </p:spPr>
        <p:txBody>
          <a:bodyPr/>
          <a:lstStyle/>
          <a:p>
            <a:pPr lvl="0"/>
            <a:r>
              <a:rPr lang="nl-NL"/>
              <a:t>Klikken om de tekststijl van het model te bewerken</a:t>
            </a:r>
          </a:p>
        </p:txBody>
      </p:sp>
      <p:sp>
        <p:nvSpPr>
          <p:cNvPr id="194" name="Placeholder foto">
            <a:extLst>
              <a:ext uri="{FF2B5EF4-FFF2-40B4-BE49-F238E27FC236}">
                <a16:creationId xmlns:a16="http://schemas.microsoft.com/office/drawing/2014/main" id="{B1FB9F64-3812-7144-8C27-3A4D903E54EF}"/>
              </a:ext>
            </a:extLst>
          </p:cNvPr>
          <p:cNvSpPr>
            <a:spLocks noGrp="1"/>
          </p:cNvSpPr>
          <p:nvPr>
            <p:ph type="pic" sz="quarter" idx="11"/>
          </p:nvPr>
        </p:nvSpPr>
        <p:spPr>
          <a:xfrm>
            <a:off x="8743950" y="1"/>
            <a:ext cx="3448050" cy="1837484"/>
          </a:xfrm>
          <a:custGeom>
            <a:avLst/>
            <a:gdLst>
              <a:gd name="connsiteX0" fmla="*/ 820473 w 3448050"/>
              <a:gd name="connsiteY0" fmla="*/ 0 h 1837484"/>
              <a:gd name="connsiteX1" fmla="*/ 3448050 w 3448050"/>
              <a:gd name="connsiteY1" fmla="*/ 0 h 1837484"/>
              <a:gd name="connsiteX2" fmla="*/ 3448050 w 3448050"/>
              <a:gd name="connsiteY2" fmla="*/ 1837484 h 1837484"/>
              <a:gd name="connsiteX3" fmla="*/ 0 w 3448050"/>
              <a:gd name="connsiteY3" fmla="*/ 1837484 h 1837484"/>
            </a:gdLst>
            <a:ahLst/>
            <a:cxnLst>
              <a:cxn ang="0">
                <a:pos x="connsiteX0" y="connsiteY0"/>
              </a:cxn>
              <a:cxn ang="0">
                <a:pos x="connsiteX1" y="connsiteY1"/>
              </a:cxn>
              <a:cxn ang="0">
                <a:pos x="connsiteX2" y="connsiteY2"/>
              </a:cxn>
              <a:cxn ang="0">
                <a:pos x="connsiteX3" y="connsiteY3"/>
              </a:cxn>
            </a:cxnLst>
            <a:rect l="l" t="t" r="r" b="b"/>
            <a:pathLst>
              <a:path w="3448050" h="1837484">
                <a:moveTo>
                  <a:pt x="820473" y="0"/>
                </a:moveTo>
                <a:lnTo>
                  <a:pt x="3448050" y="0"/>
                </a:lnTo>
                <a:lnTo>
                  <a:pt x="3448050" y="1837484"/>
                </a:lnTo>
                <a:lnTo>
                  <a:pt x="0" y="1837484"/>
                </a:lnTo>
                <a:close/>
              </a:path>
            </a:pathLst>
          </a:custGeom>
          <a:solidFill>
            <a:schemeClr val="tx2"/>
          </a:solidFill>
        </p:spPr>
        <p:txBody>
          <a:bodyPr wrap="square" lIns="720000" tIns="0" rIns="360000" bIns="251999" anchor="t" anchorCtr="0">
            <a:no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a:solidFill>
                  <a:schemeClr val="bg1"/>
                </a:solidFill>
              </a:defRPr>
            </a:lvl1pPr>
          </a:lstStyle>
          <a:p>
            <a:r>
              <a:rPr lang="nl-NL"/>
              <a:t>Klik op het pictogram als u een afbeelding wilt toevoegen</a:t>
            </a:r>
            <a:endParaRPr lang="nl-NL" dirty="0"/>
          </a:p>
        </p:txBody>
      </p:sp>
      <p:sp>
        <p:nvSpPr>
          <p:cNvPr id="3" name="Placeholder dianummer">
            <a:extLst>
              <a:ext uri="{FF2B5EF4-FFF2-40B4-BE49-F238E27FC236}">
                <a16:creationId xmlns:a16="http://schemas.microsoft.com/office/drawing/2014/main" id="{E8E0CA70-DC8B-0047-93F8-2F3530DC2664}"/>
              </a:ext>
              <a:ext uri="{C183D7F6-B498-43B3-948B-1728B52AA6E4}">
                <adec:decorative xmlns:adec="http://schemas.microsoft.com/office/drawing/2017/decorative" val="1"/>
              </a:ext>
            </a:extLst>
          </p:cNvPr>
          <p:cNvSpPr>
            <a:spLocks noGrp="1"/>
          </p:cNvSpPr>
          <p:nvPr>
            <p:ph type="sldNum" sz="quarter" idx="10"/>
          </p:nvPr>
        </p:nvSpPr>
        <p:spPr/>
        <p:txBody>
          <a:bodyPr/>
          <a:lstStyle/>
          <a:p>
            <a:fld id="{7DD3E842-32F8-164F-A7B6-BBBE9A7D4945}" type="slidenum">
              <a:rPr lang="nl-NL" smtClean="0"/>
              <a:pPr/>
              <a:t>‹nr.›</a:t>
            </a:fld>
            <a:endParaRPr lang="nl-NL" dirty="0"/>
          </a:p>
        </p:txBody>
      </p:sp>
      <p:sp>
        <p:nvSpPr>
          <p:cNvPr id="4" name="Placeholder voettekst">
            <a:extLst>
              <a:ext uri="{FF2B5EF4-FFF2-40B4-BE49-F238E27FC236}">
                <a16:creationId xmlns:a16="http://schemas.microsoft.com/office/drawing/2014/main" id="{6115539E-61C6-E0BF-93C4-D1F9623C8FF4}"/>
              </a:ext>
              <a:ext uri="{C183D7F6-B498-43B3-948B-1728B52AA6E4}">
                <adec:decorative xmlns:adec="http://schemas.microsoft.com/office/drawing/2017/decorative" val="1"/>
              </a:ext>
            </a:extLst>
          </p:cNvPr>
          <p:cNvSpPr>
            <a:spLocks noGrp="1"/>
          </p:cNvSpPr>
          <p:nvPr>
            <p:ph type="ftr" sz="quarter" idx="13"/>
          </p:nvPr>
        </p:nvSpPr>
        <p:spPr/>
        <p:txBody>
          <a:bodyPr/>
          <a:lstStyle/>
          <a:p>
            <a:r>
              <a:rPr lang="nl-NL"/>
              <a:t>Tele-arena 7 nov 2024 - Chronische hepatitis B en C bij MOE-migranten - Tele-arena 7-11-2024</a:t>
            </a:r>
            <a:endParaRPr lang="nl-NL" dirty="0"/>
          </a:p>
        </p:txBody>
      </p:sp>
    </p:spTree>
    <p:extLst>
      <p:ext uri="{BB962C8B-B14F-4D97-AF65-F5344CB8AC3E}">
        <p14:creationId xmlns:p14="http://schemas.microsoft.com/office/powerpoint/2010/main" val="778242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inddia">
    <p:bg>
      <p:bgPr>
        <a:solidFill>
          <a:schemeClr val="tx2"/>
        </a:solidFill>
        <a:effectLst/>
      </p:bgPr>
    </p:bg>
    <p:spTree>
      <p:nvGrpSpPr>
        <p:cNvPr id="1" name=""/>
        <p:cNvGrpSpPr/>
        <p:nvPr/>
      </p:nvGrpSpPr>
      <p:grpSpPr>
        <a:xfrm>
          <a:off x="0" y="0"/>
          <a:ext cx="0" cy="0"/>
          <a:chOff x="0" y="0"/>
          <a:chExt cx="0" cy="0"/>
        </a:xfrm>
      </p:grpSpPr>
      <p:sp>
        <p:nvSpPr>
          <p:cNvPr id="6" name="Indeling-naam">
            <a:extLst>
              <a:ext uri="{FF2B5EF4-FFF2-40B4-BE49-F238E27FC236}">
                <a16:creationId xmlns:a16="http://schemas.microsoft.com/office/drawing/2014/main" id="{37EBF661-D9A1-F84B-9AE0-8C98257DCF2F}"/>
              </a:ext>
            </a:extLst>
          </p:cNvPr>
          <p:cNvSpPr/>
          <p:nvPr userDrawn="1"/>
        </p:nvSpPr>
        <p:spPr>
          <a:xfrm>
            <a:off x="0" y="-429492"/>
            <a:ext cx="1261564" cy="3693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nl-NL" sz="2400" b="1" cap="all" baseline="0" noProof="1">
                <a:solidFill>
                  <a:schemeClr val="tx1"/>
                </a:solidFill>
                <a:latin typeface="+mj-lt"/>
              </a:rPr>
              <a:t>EINDdia</a:t>
            </a:r>
          </a:p>
        </p:txBody>
      </p:sp>
      <p:sp>
        <p:nvSpPr>
          <p:cNvPr id="3" name="Achtergond voet">
            <a:extLst>
              <a:ext uri="{FF2B5EF4-FFF2-40B4-BE49-F238E27FC236}">
                <a16:creationId xmlns:a16="http://schemas.microsoft.com/office/drawing/2014/main" id="{7404CA16-C231-29B2-2195-9FDE9837678B}"/>
              </a:ext>
            </a:extLst>
          </p:cNvPr>
          <p:cNvSpPr/>
          <p:nvPr userDrawn="1"/>
        </p:nvSpPr>
        <p:spPr>
          <a:xfrm>
            <a:off x="0" y="5751513"/>
            <a:ext cx="12192000" cy="11064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chtergrond voet met schaduw">
            <a:extLst>
              <a:ext uri="{FF2B5EF4-FFF2-40B4-BE49-F238E27FC236}">
                <a16:creationId xmlns:a16="http://schemas.microsoft.com/office/drawing/2014/main" id="{48066406-F1FB-74FA-9CDC-D558165449A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5748528"/>
            <a:ext cx="12192000" cy="1109472"/>
          </a:xfrm>
          <a:prstGeom prst="rect">
            <a:avLst/>
          </a:prstGeom>
        </p:spPr>
      </p:pic>
      <p:pic>
        <p:nvPicPr>
          <p:cNvPr id="5" name="Logo">
            <a:extLst>
              <a:ext uri="{FF2B5EF4-FFF2-40B4-BE49-F238E27FC236}">
                <a16:creationId xmlns:a16="http://schemas.microsoft.com/office/drawing/2014/main" id="{55B538AC-D4C2-5071-57FC-C255A75BBEE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86121" y="6027590"/>
            <a:ext cx="1591089" cy="559292"/>
          </a:xfrm>
          <a:prstGeom prst="rect">
            <a:avLst/>
          </a:prstGeom>
        </p:spPr>
      </p:pic>
      <p:sp>
        <p:nvSpPr>
          <p:cNvPr id="14" name="Placeholder foto">
            <a:extLst>
              <a:ext uri="{FF2B5EF4-FFF2-40B4-BE49-F238E27FC236}">
                <a16:creationId xmlns:a16="http://schemas.microsoft.com/office/drawing/2014/main" id="{B416A514-0122-5E45-A3AD-F9CE4F724DEA}"/>
              </a:ext>
            </a:extLst>
          </p:cNvPr>
          <p:cNvSpPr/>
          <p:nvPr userDrawn="1"/>
        </p:nvSpPr>
        <p:spPr>
          <a:xfrm>
            <a:off x="7429123" y="-2764"/>
            <a:ext cx="4762877" cy="5756793"/>
          </a:xfrm>
          <a:custGeom>
            <a:avLst/>
            <a:gdLst>
              <a:gd name="connsiteX0" fmla="*/ 2571444 w 4762877"/>
              <a:gd name="connsiteY0" fmla="*/ 0 h 5756793"/>
              <a:gd name="connsiteX1" fmla="*/ 4762877 w 4762877"/>
              <a:gd name="connsiteY1" fmla="*/ 0 h 5756793"/>
              <a:gd name="connsiteX2" fmla="*/ 4762877 w 4762877"/>
              <a:gd name="connsiteY2" fmla="*/ 5734513 h 5756793"/>
              <a:gd name="connsiteX3" fmla="*/ 4752925 w 4762877"/>
              <a:gd name="connsiteY3" fmla="*/ 5756793 h 5756793"/>
              <a:gd name="connsiteX4" fmla="*/ 0 w 4762877"/>
              <a:gd name="connsiteY4" fmla="*/ 5756793 h 5756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877" h="5756793">
                <a:moveTo>
                  <a:pt x="2571444" y="0"/>
                </a:moveTo>
                <a:lnTo>
                  <a:pt x="4762877" y="0"/>
                </a:lnTo>
                <a:lnTo>
                  <a:pt x="4762877" y="5734513"/>
                </a:lnTo>
                <a:lnTo>
                  <a:pt x="4752925" y="5756793"/>
                </a:lnTo>
                <a:lnTo>
                  <a:pt x="0" y="57567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Placeholder titel">
            <a:extLst>
              <a:ext uri="{FF2B5EF4-FFF2-40B4-BE49-F238E27FC236}">
                <a16:creationId xmlns:a16="http://schemas.microsoft.com/office/drawing/2014/main" id="{7B284570-45E3-9C42-A93F-E7BF5AB915AB}"/>
              </a:ext>
            </a:extLst>
          </p:cNvPr>
          <p:cNvSpPr>
            <a:spLocks noGrp="1"/>
          </p:cNvSpPr>
          <p:nvPr>
            <p:ph type="title" hasCustomPrompt="1"/>
          </p:nvPr>
        </p:nvSpPr>
        <p:spPr>
          <a:xfrm>
            <a:off x="776222" y="2211126"/>
            <a:ext cx="6300000" cy="2555354"/>
          </a:xfrm>
        </p:spPr>
        <p:txBody>
          <a:bodyPr anchor="t" anchorCtr="0"/>
          <a:lstStyle>
            <a:lvl1pPr>
              <a:defRPr>
                <a:solidFill>
                  <a:schemeClr val="bg1"/>
                </a:solidFill>
              </a:defRPr>
            </a:lvl1pPr>
          </a:lstStyle>
          <a:p>
            <a:r>
              <a:rPr lang="nl-NL" dirty="0"/>
              <a:t>[bedankje]</a:t>
            </a:r>
          </a:p>
        </p:txBody>
      </p:sp>
      <p:pic>
        <p:nvPicPr>
          <p:cNvPr id="9" name="Graphic 8">
            <a:extLst>
              <a:ext uri="{FF2B5EF4-FFF2-40B4-BE49-F238E27FC236}">
                <a16:creationId xmlns:a16="http://schemas.microsoft.com/office/drawing/2014/main" id="{151E3B80-5172-03D2-C428-EE31E09D3B7C}"/>
              </a:ext>
            </a:extLst>
          </p:cNvPr>
          <p:cNvPicPr>
            <a:picLocks noChangeAspect="1"/>
          </p:cNvPicPr>
          <p:nvPr userDrawn="1"/>
        </p:nvPicPr>
        <p:blipFill>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92610" y="1227136"/>
            <a:ext cx="2844000" cy="2844000"/>
          </a:xfrm>
          <a:prstGeom prst="rect">
            <a:avLst/>
          </a:prstGeom>
        </p:spPr>
      </p:pic>
    </p:spTree>
    <p:extLst>
      <p:ext uri="{BB962C8B-B14F-4D97-AF65-F5344CB8AC3E}">
        <p14:creationId xmlns:p14="http://schemas.microsoft.com/office/powerpoint/2010/main" val="109535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inddia - WB_HvB">
    <p:bg>
      <p:bgPr>
        <a:solidFill>
          <a:schemeClr val="tx2"/>
        </a:solidFill>
        <a:effectLst/>
      </p:bgPr>
    </p:bg>
    <p:spTree>
      <p:nvGrpSpPr>
        <p:cNvPr id="1" name=""/>
        <p:cNvGrpSpPr/>
        <p:nvPr/>
      </p:nvGrpSpPr>
      <p:grpSpPr>
        <a:xfrm>
          <a:off x="0" y="0"/>
          <a:ext cx="0" cy="0"/>
          <a:chOff x="0" y="0"/>
          <a:chExt cx="0" cy="0"/>
        </a:xfrm>
      </p:grpSpPr>
      <p:sp>
        <p:nvSpPr>
          <p:cNvPr id="6" name="Indeling-naam">
            <a:extLst>
              <a:ext uri="{FF2B5EF4-FFF2-40B4-BE49-F238E27FC236}">
                <a16:creationId xmlns:a16="http://schemas.microsoft.com/office/drawing/2014/main" id="{37EBF661-D9A1-F84B-9AE0-8C98257DCF2F}"/>
              </a:ext>
            </a:extLst>
          </p:cNvPr>
          <p:cNvSpPr/>
          <p:nvPr userDrawn="1"/>
        </p:nvSpPr>
        <p:spPr>
          <a:xfrm>
            <a:off x="0" y="-429492"/>
            <a:ext cx="1261564" cy="3693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nl-NL" sz="2400" b="1" cap="all" baseline="0" noProof="1">
                <a:solidFill>
                  <a:schemeClr val="tx1"/>
                </a:solidFill>
                <a:latin typeface="+mj-lt"/>
              </a:rPr>
              <a:t>EINDdia</a:t>
            </a:r>
          </a:p>
        </p:txBody>
      </p:sp>
      <p:sp>
        <p:nvSpPr>
          <p:cNvPr id="3" name="Achtergond voet">
            <a:extLst>
              <a:ext uri="{FF2B5EF4-FFF2-40B4-BE49-F238E27FC236}">
                <a16:creationId xmlns:a16="http://schemas.microsoft.com/office/drawing/2014/main" id="{7404CA16-C231-29B2-2195-9FDE9837678B}"/>
              </a:ext>
            </a:extLst>
          </p:cNvPr>
          <p:cNvSpPr/>
          <p:nvPr userDrawn="1"/>
        </p:nvSpPr>
        <p:spPr>
          <a:xfrm>
            <a:off x="0" y="5751513"/>
            <a:ext cx="12192000" cy="11064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chtergrond voet met schaduw">
            <a:extLst>
              <a:ext uri="{FF2B5EF4-FFF2-40B4-BE49-F238E27FC236}">
                <a16:creationId xmlns:a16="http://schemas.microsoft.com/office/drawing/2014/main" id="{48066406-F1FB-74FA-9CDC-D558165449A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5748528"/>
            <a:ext cx="12192000" cy="1109472"/>
          </a:xfrm>
          <a:prstGeom prst="rect">
            <a:avLst/>
          </a:prstGeom>
        </p:spPr>
      </p:pic>
      <p:sp>
        <p:nvSpPr>
          <p:cNvPr id="14" name="Placeholder foto">
            <a:extLst>
              <a:ext uri="{FF2B5EF4-FFF2-40B4-BE49-F238E27FC236}">
                <a16:creationId xmlns:a16="http://schemas.microsoft.com/office/drawing/2014/main" id="{B416A514-0122-5E45-A3AD-F9CE4F724DEA}"/>
              </a:ext>
            </a:extLst>
          </p:cNvPr>
          <p:cNvSpPr/>
          <p:nvPr userDrawn="1"/>
        </p:nvSpPr>
        <p:spPr>
          <a:xfrm>
            <a:off x="7429123" y="-2764"/>
            <a:ext cx="4762877" cy="5756793"/>
          </a:xfrm>
          <a:custGeom>
            <a:avLst/>
            <a:gdLst>
              <a:gd name="connsiteX0" fmla="*/ 2571444 w 4762877"/>
              <a:gd name="connsiteY0" fmla="*/ 0 h 5756793"/>
              <a:gd name="connsiteX1" fmla="*/ 4762877 w 4762877"/>
              <a:gd name="connsiteY1" fmla="*/ 0 h 5756793"/>
              <a:gd name="connsiteX2" fmla="*/ 4762877 w 4762877"/>
              <a:gd name="connsiteY2" fmla="*/ 5734513 h 5756793"/>
              <a:gd name="connsiteX3" fmla="*/ 4752925 w 4762877"/>
              <a:gd name="connsiteY3" fmla="*/ 5756793 h 5756793"/>
              <a:gd name="connsiteX4" fmla="*/ 0 w 4762877"/>
              <a:gd name="connsiteY4" fmla="*/ 5756793 h 5756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877" h="5756793">
                <a:moveTo>
                  <a:pt x="2571444" y="0"/>
                </a:moveTo>
                <a:lnTo>
                  <a:pt x="4762877" y="0"/>
                </a:lnTo>
                <a:lnTo>
                  <a:pt x="4762877" y="5734513"/>
                </a:lnTo>
                <a:lnTo>
                  <a:pt x="4752925" y="5756793"/>
                </a:lnTo>
                <a:lnTo>
                  <a:pt x="0" y="57567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Placeholder titel">
            <a:extLst>
              <a:ext uri="{FF2B5EF4-FFF2-40B4-BE49-F238E27FC236}">
                <a16:creationId xmlns:a16="http://schemas.microsoft.com/office/drawing/2014/main" id="{7B284570-45E3-9C42-A93F-E7BF5AB915AB}"/>
              </a:ext>
            </a:extLst>
          </p:cNvPr>
          <p:cNvSpPr>
            <a:spLocks noGrp="1"/>
          </p:cNvSpPr>
          <p:nvPr>
            <p:ph type="title" hasCustomPrompt="1"/>
          </p:nvPr>
        </p:nvSpPr>
        <p:spPr>
          <a:xfrm>
            <a:off x="776222" y="2211126"/>
            <a:ext cx="6300000" cy="2555354"/>
          </a:xfrm>
        </p:spPr>
        <p:txBody>
          <a:bodyPr anchor="t" anchorCtr="0"/>
          <a:lstStyle>
            <a:lvl1pPr>
              <a:defRPr>
                <a:solidFill>
                  <a:schemeClr val="bg1"/>
                </a:solidFill>
              </a:defRPr>
            </a:lvl1pPr>
          </a:lstStyle>
          <a:p>
            <a:r>
              <a:rPr lang="nl-NL" dirty="0"/>
              <a:t>[bedankje]</a:t>
            </a:r>
          </a:p>
        </p:txBody>
      </p:sp>
      <p:pic>
        <p:nvPicPr>
          <p:cNvPr id="9" name="Graphic 8">
            <a:extLst>
              <a:ext uri="{FF2B5EF4-FFF2-40B4-BE49-F238E27FC236}">
                <a16:creationId xmlns:a16="http://schemas.microsoft.com/office/drawing/2014/main" id="{151E3B80-5172-03D2-C428-EE31E09D3B7C}"/>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92610" y="1227136"/>
            <a:ext cx="2844000" cy="2844000"/>
          </a:xfrm>
          <a:prstGeom prst="rect">
            <a:avLst/>
          </a:prstGeom>
        </p:spPr>
      </p:pic>
      <p:pic>
        <p:nvPicPr>
          <p:cNvPr id="5" name="Logo">
            <a:extLst>
              <a:ext uri="{FF2B5EF4-FFF2-40B4-BE49-F238E27FC236}">
                <a16:creationId xmlns:a16="http://schemas.microsoft.com/office/drawing/2014/main" id="{D9BF4EBF-988A-80A1-C677-E130196D17E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302383" y="6028882"/>
            <a:ext cx="3174827" cy="558000"/>
          </a:xfrm>
          <a:prstGeom prst="rect">
            <a:avLst/>
          </a:prstGeom>
        </p:spPr>
      </p:pic>
    </p:spTree>
    <p:extLst>
      <p:ext uri="{BB962C8B-B14F-4D97-AF65-F5344CB8AC3E}">
        <p14:creationId xmlns:p14="http://schemas.microsoft.com/office/powerpoint/2010/main" val="3588696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inddia - WB_HvB_BZO">
    <p:bg>
      <p:bgPr>
        <a:solidFill>
          <a:schemeClr val="tx2"/>
        </a:solidFill>
        <a:effectLst/>
      </p:bgPr>
    </p:bg>
    <p:spTree>
      <p:nvGrpSpPr>
        <p:cNvPr id="1" name=""/>
        <p:cNvGrpSpPr/>
        <p:nvPr/>
      </p:nvGrpSpPr>
      <p:grpSpPr>
        <a:xfrm>
          <a:off x="0" y="0"/>
          <a:ext cx="0" cy="0"/>
          <a:chOff x="0" y="0"/>
          <a:chExt cx="0" cy="0"/>
        </a:xfrm>
      </p:grpSpPr>
      <p:sp>
        <p:nvSpPr>
          <p:cNvPr id="6" name="Indeling-naam">
            <a:extLst>
              <a:ext uri="{FF2B5EF4-FFF2-40B4-BE49-F238E27FC236}">
                <a16:creationId xmlns:a16="http://schemas.microsoft.com/office/drawing/2014/main" id="{37EBF661-D9A1-F84B-9AE0-8C98257DCF2F}"/>
              </a:ext>
            </a:extLst>
          </p:cNvPr>
          <p:cNvSpPr/>
          <p:nvPr userDrawn="1"/>
        </p:nvSpPr>
        <p:spPr>
          <a:xfrm>
            <a:off x="0" y="-429492"/>
            <a:ext cx="1261564" cy="3693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nl-NL" sz="2400" b="1" cap="all" baseline="0" noProof="1">
                <a:solidFill>
                  <a:schemeClr val="tx1"/>
                </a:solidFill>
                <a:latin typeface="+mj-lt"/>
              </a:rPr>
              <a:t>EINDdia</a:t>
            </a:r>
          </a:p>
        </p:txBody>
      </p:sp>
      <p:sp>
        <p:nvSpPr>
          <p:cNvPr id="3" name="Achtergond voet">
            <a:extLst>
              <a:ext uri="{FF2B5EF4-FFF2-40B4-BE49-F238E27FC236}">
                <a16:creationId xmlns:a16="http://schemas.microsoft.com/office/drawing/2014/main" id="{7404CA16-C231-29B2-2195-9FDE9837678B}"/>
              </a:ext>
            </a:extLst>
          </p:cNvPr>
          <p:cNvSpPr/>
          <p:nvPr userDrawn="1"/>
        </p:nvSpPr>
        <p:spPr>
          <a:xfrm>
            <a:off x="0" y="5751513"/>
            <a:ext cx="12192000" cy="11064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chtergrond voet met schaduw">
            <a:extLst>
              <a:ext uri="{FF2B5EF4-FFF2-40B4-BE49-F238E27FC236}">
                <a16:creationId xmlns:a16="http://schemas.microsoft.com/office/drawing/2014/main" id="{48066406-F1FB-74FA-9CDC-D558165449A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5748528"/>
            <a:ext cx="12192000" cy="1109472"/>
          </a:xfrm>
          <a:prstGeom prst="rect">
            <a:avLst/>
          </a:prstGeom>
        </p:spPr>
      </p:pic>
      <p:sp>
        <p:nvSpPr>
          <p:cNvPr id="14" name="Placeholder foto">
            <a:extLst>
              <a:ext uri="{FF2B5EF4-FFF2-40B4-BE49-F238E27FC236}">
                <a16:creationId xmlns:a16="http://schemas.microsoft.com/office/drawing/2014/main" id="{B416A514-0122-5E45-A3AD-F9CE4F724DEA}"/>
              </a:ext>
            </a:extLst>
          </p:cNvPr>
          <p:cNvSpPr/>
          <p:nvPr userDrawn="1"/>
        </p:nvSpPr>
        <p:spPr>
          <a:xfrm>
            <a:off x="7429123" y="-2764"/>
            <a:ext cx="4762877" cy="5756793"/>
          </a:xfrm>
          <a:custGeom>
            <a:avLst/>
            <a:gdLst>
              <a:gd name="connsiteX0" fmla="*/ 2571444 w 4762877"/>
              <a:gd name="connsiteY0" fmla="*/ 0 h 5756793"/>
              <a:gd name="connsiteX1" fmla="*/ 4762877 w 4762877"/>
              <a:gd name="connsiteY1" fmla="*/ 0 h 5756793"/>
              <a:gd name="connsiteX2" fmla="*/ 4762877 w 4762877"/>
              <a:gd name="connsiteY2" fmla="*/ 5734513 h 5756793"/>
              <a:gd name="connsiteX3" fmla="*/ 4752925 w 4762877"/>
              <a:gd name="connsiteY3" fmla="*/ 5756793 h 5756793"/>
              <a:gd name="connsiteX4" fmla="*/ 0 w 4762877"/>
              <a:gd name="connsiteY4" fmla="*/ 5756793 h 5756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877" h="5756793">
                <a:moveTo>
                  <a:pt x="2571444" y="0"/>
                </a:moveTo>
                <a:lnTo>
                  <a:pt x="4762877" y="0"/>
                </a:lnTo>
                <a:lnTo>
                  <a:pt x="4762877" y="5734513"/>
                </a:lnTo>
                <a:lnTo>
                  <a:pt x="4752925" y="5756793"/>
                </a:lnTo>
                <a:lnTo>
                  <a:pt x="0" y="57567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Placeholder titel">
            <a:extLst>
              <a:ext uri="{FF2B5EF4-FFF2-40B4-BE49-F238E27FC236}">
                <a16:creationId xmlns:a16="http://schemas.microsoft.com/office/drawing/2014/main" id="{7B284570-45E3-9C42-A93F-E7BF5AB915AB}"/>
              </a:ext>
            </a:extLst>
          </p:cNvPr>
          <p:cNvSpPr>
            <a:spLocks noGrp="1"/>
          </p:cNvSpPr>
          <p:nvPr>
            <p:ph type="title" hasCustomPrompt="1"/>
          </p:nvPr>
        </p:nvSpPr>
        <p:spPr>
          <a:xfrm>
            <a:off x="776222" y="2211126"/>
            <a:ext cx="6300000" cy="2555354"/>
          </a:xfrm>
        </p:spPr>
        <p:txBody>
          <a:bodyPr anchor="t" anchorCtr="0"/>
          <a:lstStyle>
            <a:lvl1pPr>
              <a:defRPr>
                <a:solidFill>
                  <a:schemeClr val="bg1"/>
                </a:solidFill>
              </a:defRPr>
            </a:lvl1pPr>
          </a:lstStyle>
          <a:p>
            <a:r>
              <a:rPr lang="nl-NL" dirty="0"/>
              <a:t>[bedankje]</a:t>
            </a:r>
          </a:p>
        </p:txBody>
      </p:sp>
      <p:pic>
        <p:nvPicPr>
          <p:cNvPr id="9" name="Graphic 8">
            <a:extLst>
              <a:ext uri="{FF2B5EF4-FFF2-40B4-BE49-F238E27FC236}">
                <a16:creationId xmlns:a16="http://schemas.microsoft.com/office/drawing/2014/main" id="{151E3B80-5172-03D2-C428-EE31E09D3B7C}"/>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92610" y="1227136"/>
            <a:ext cx="2844000" cy="2844000"/>
          </a:xfrm>
          <a:prstGeom prst="rect">
            <a:avLst/>
          </a:prstGeom>
        </p:spPr>
      </p:pic>
      <p:pic>
        <p:nvPicPr>
          <p:cNvPr id="5" name="Logo">
            <a:extLst>
              <a:ext uri="{FF2B5EF4-FFF2-40B4-BE49-F238E27FC236}">
                <a16:creationId xmlns:a16="http://schemas.microsoft.com/office/drawing/2014/main" id="{6C89E8B1-FCDB-88C4-F63C-287E5F28B70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505160" y="6034432"/>
            <a:ext cx="5022000" cy="558000"/>
          </a:xfrm>
          <a:prstGeom prst="rect">
            <a:avLst/>
          </a:prstGeom>
        </p:spPr>
      </p:pic>
    </p:spTree>
    <p:extLst>
      <p:ext uri="{BB962C8B-B14F-4D97-AF65-F5344CB8AC3E}">
        <p14:creationId xmlns:p14="http://schemas.microsoft.com/office/powerpoint/2010/main" val="1638988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structie">
    <p:spTree>
      <p:nvGrpSpPr>
        <p:cNvPr id="1" name=""/>
        <p:cNvGrpSpPr/>
        <p:nvPr/>
      </p:nvGrpSpPr>
      <p:grpSpPr>
        <a:xfrm>
          <a:off x="0" y="0"/>
          <a:ext cx="0" cy="0"/>
          <a:chOff x="0" y="0"/>
          <a:chExt cx="0" cy="0"/>
        </a:xfrm>
      </p:grpSpPr>
      <p:sp>
        <p:nvSpPr>
          <p:cNvPr id="28" name="Indeling-naam">
            <a:extLst>
              <a:ext uri="{FF2B5EF4-FFF2-40B4-BE49-F238E27FC236}">
                <a16:creationId xmlns:a16="http://schemas.microsoft.com/office/drawing/2014/main" id="{88DDC496-B890-D349-A166-F9BC530FC0FB}"/>
              </a:ext>
            </a:extLst>
          </p:cNvPr>
          <p:cNvSpPr/>
          <p:nvPr userDrawn="1"/>
        </p:nvSpPr>
        <p:spPr>
          <a:xfrm>
            <a:off x="0" y="-429492"/>
            <a:ext cx="3206006" cy="3693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nl-NL" sz="2400" b="1" cap="all" baseline="0" noProof="0" dirty="0">
                <a:solidFill>
                  <a:schemeClr val="tx1"/>
                </a:solidFill>
                <a:latin typeface="+mj-lt"/>
              </a:rPr>
              <a:t>Instructieslide</a:t>
            </a:r>
          </a:p>
        </p:txBody>
      </p:sp>
      <p:sp>
        <p:nvSpPr>
          <p:cNvPr id="2" name="Tijdelijke aanduiding voor voettekst 1">
            <a:extLst>
              <a:ext uri="{FF2B5EF4-FFF2-40B4-BE49-F238E27FC236}">
                <a16:creationId xmlns:a16="http://schemas.microsoft.com/office/drawing/2014/main" id="{A7D82348-50A6-3129-7A65-FC4265A37500}"/>
              </a:ext>
            </a:extLst>
          </p:cNvPr>
          <p:cNvSpPr>
            <a:spLocks noGrp="1"/>
          </p:cNvSpPr>
          <p:nvPr>
            <p:ph type="ftr" sz="quarter" idx="11"/>
          </p:nvPr>
        </p:nvSpPr>
        <p:spPr/>
        <p:txBody>
          <a:bodyPr/>
          <a:lstStyle/>
          <a:p>
            <a:r>
              <a:rPr lang="nl-NL"/>
              <a:t>Tele-arena 7 nov 2024 - Chronische hepatitis B en C bij MOE-migranten - Tele-arena 7-11-2024</a:t>
            </a:r>
            <a:endParaRPr lang="nl-NL" dirty="0"/>
          </a:p>
        </p:txBody>
      </p:sp>
      <p:sp>
        <p:nvSpPr>
          <p:cNvPr id="3" name="Tijdelijke aanduiding voor dianummer 2">
            <a:extLst>
              <a:ext uri="{FF2B5EF4-FFF2-40B4-BE49-F238E27FC236}">
                <a16:creationId xmlns:a16="http://schemas.microsoft.com/office/drawing/2014/main" id="{E8E0CA70-DC8B-0047-93F8-2F3530DC2664}"/>
              </a:ext>
            </a:extLst>
          </p:cNvPr>
          <p:cNvSpPr>
            <a:spLocks noGrp="1"/>
          </p:cNvSpPr>
          <p:nvPr>
            <p:ph type="sldNum" sz="quarter" idx="10"/>
          </p:nvPr>
        </p:nvSpPr>
        <p:spPr/>
        <p:txBody>
          <a:bodyPr/>
          <a:lstStyle/>
          <a:p>
            <a:fld id="{7DD3E842-32F8-164F-A7B6-BBBE9A7D4945}" type="slidenum">
              <a:rPr lang="nl-NL" smtClean="0"/>
              <a:pPr/>
              <a:t>‹nr.›</a:t>
            </a:fld>
            <a:endParaRPr lang="nl-NL" dirty="0"/>
          </a:p>
        </p:txBody>
      </p:sp>
      <p:sp>
        <p:nvSpPr>
          <p:cNvPr id="60" name="Ovaal 11">
            <a:extLst>
              <a:ext uri="{FF2B5EF4-FFF2-40B4-BE49-F238E27FC236}">
                <a16:creationId xmlns:a16="http://schemas.microsoft.com/office/drawing/2014/main" id="{70D7770C-ACD8-504A-9992-12476FA7FB97}"/>
              </a:ext>
            </a:extLst>
          </p:cNvPr>
          <p:cNvSpPr/>
          <p:nvPr userDrawn="1"/>
        </p:nvSpPr>
        <p:spPr>
          <a:xfrm>
            <a:off x="716825" y="2031691"/>
            <a:ext cx="273050" cy="273050"/>
          </a:xfrm>
          <a:custGeom>
            <a:avLst/>
            <a:gdLst>
              <a:gd name="connsiteX0" fmla="*/ 0 w 273050"/>
              <a:gd name="connsiteY0" fmla="*/ 136525 h 273050"/>
              <a:gd name="connsiteX1" fmla="*/ 136525 w 273050"/>
              <a:gd name="connsiteY1" fmla="*/ 0 h 273050"/>
              <a:gd name="connsiteX2" fmla="*/ 273050 w 273050"/>
              <a:gd name="connsiteY2" fmla="*/ 136525 h 273050"/>
              <a:gd name="connsiteX3" fmla="*/ 136525 w 273050"/>
              <a:gd name="connsiteY3" fmla="*/ 273050 h 273050"/>
              <a:gd name="connsiteX4" fmla="*/ 0 w 273050"/>
              <a:gd name="connsiteY4" fmla="*/ 136525 h 27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0" h="273050" fill="none" extrusionOk="0">
                <a:moveTo>
                  <a:pt x="0" y="136525"/>
                </a:moveTo>
                <a:cubicBezTo>
                  <a:pt x="-10701" y="63587"/>
                  <a:pt x="63638" y="-235"/>
                  <a:pt x="136525" y="0"/>
                </a:cubicBezTo>
                <a:cubicBezTo>
                  <a:pt x="213293" y="-2038"/>
                  <a:pt x="272843" y="67899"/>
                  <a:pt x="273050" y="136525"/>
                </a:cubicBezTo>
                <a:cubicBezTo>
                  <a:pt x="283321" y="221715"/>
                  <a:pt x="217692" y="281038"/>
                  <a:pt x="136525" y="273050"/>
                </a:cubicBezTo>
                <a:cubicBezTo>
                  <a:pt x="67984" y="280318"/>
                  <a:pt x="-13840" y="208198"/>
                  <a:pt x="0" y="136525"/>
                </a:cubicBezTo>
                <a:close/>
              </a:path>
              <a:path w="273050" h="273050" stroke="0" extrusionOk="0">
                <a:moveTo>
                  <a:pt x="0" y="136525"/>
                </a:moveTo>
                <a:cubicBezTo>
                  <a:pt x="-1575" y="67789"/>
                  <a:pt x="65327" y="-7521"/>
                  <a:pt x="136525" y="0"/>
                </a:cubicBezTo>
                <a:cubicBezTo>
                  <a:pt x="209026" y="13464"/>
                  <a:pt x="274699" y="62086"/>
                  <a:pt x="273050" y="136525"/>
                </a:cubicBezTo>
                <a:cubicBezTo>
                  <a:pt x="275182" y="225876"/>
                  <a:pt x="216083" y="276466"/>
                  <a:pt x="136525" y="273050"/>
                </a:cubicBezTo>
                <a:cubicBezTo>
                  <a:pt x="62425" y="275447"/>
                  <a:pt x="494" y="201093"/>
                  <a:pt x="0" y="136525"/>
                </a:cubicBezTo>
                <a:close/>
              </a:path>
            </a:pathLst>
          </a:custGeom>
          <a:solidFill>
            <a:schemeClr val="accent1"/>
          </a:solidFill>
          <a:ln w="38100">
            <a:solidFill>
              <a:schemeClr val="accent1"/>
            </a:solidFill>
            <a:extLst>
              <a:ext uri="{C807C97D-BFC1-408E-A445-0C87EB9F89A2}">
                <ask:lineSketchStyleProps xmlns:ask="http://schemas.microsoft.com/office/drawing/2018/sketchyshapes" sd="2125567306">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44000" tIns="180000" rIns="144000" bIns="144000" rtlCol="0" anchor="ctr"/>
          <a:lstStyle/>
          <a:p>
            <a:pPr algn="ctr">
              <a:lnSpc>
                <a:spcPct val="90000"/>
              </a:lnSpc>
              <a:spcBef>
                <a:spcPts val="200"/>
              </a:spcBef>
              <a:spcAft>
                <a:spcPts val="200"/>
              </a:spcAft>
            </a:pPr>
            <a:r>
              <a:rPr lang="en-GB" sz="1600" b="1" dirty="0">
                <a:solidFill>
                  <a:schemeClr val="bg1"/>
                </a:solidFill>
                <a:latin typeface="+mj-lt"/>
              </a:rPr>
              <a:t>1</a:t>
            </a:r>
          </a:p>
        </p:txBody>
      </p:sp>
      <p:sp>
        <p:nvSpPr>
          <p:cNvPr id="61" name="Ovaal 12">
            <a:extLst>
              <a:ext uri="{FF2B5EF4-FFF2-40B4-BE49-F238E27FC236}">
                <a16:creationId xmlns:a16="http://schemas.microsoft.com/office/drawing/2014/main" id="{2AAA4208-7BAF-EF4B-BAB1-2E9EFBD09FA6}"/>
              </a:ext>
            </a:extLst>
          </p:cNvPr>
          <p:cNvSpPr/>
          <p:nvPr userDrawn="1"/>
        </p:nvSpPr>
        <p:spPr>
          <a:xfrm flipH="1">
            <a:off x="716825" y="2586460"/>
            <a:ext cx="273050" cy="273050"/>
          </a:xfrm>
          <a:custGeom>
            <a:avLst/>
            <a:gdLst>
              <a:gd name="connsiteX0" fmla="*/ 0 w 273050"/>
              <a:gd name="connsiteY0" fmla="*/ 136525 h 273050"/>
              <a:gd name="connsiteX1" fmla="*/ 136525 w 273050"/>
              <a:gd name="connsiteY1" fmla="*/ 0 h 273050"/>
              <a:gd name="connsiteX2" fmla="*/ 273050 w 273050"/>
              <a:gd name="connsiteY2" fmla="*/ 136525 h 273050"/>
              <a:gd name="connsiteX3" fmla="*/ 136525 w 273050"/>
              <a:gd name="connsiteY3" fmla="*/ 273050 h 273050"/>
              <a:gd name="connsiteX4" fmla="*/ 0 w 273050"/>
              <a:gd name="connsiteY4" fmla="*/ 136525 h 27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0" h="273050" fill="none" extrusionOk="0">
                <a:moveTo>
                  <a:pt x="0" y="136525"/>
                </a:moveTo>
                <a:cubicBezTo>
                  <a:pt x="-10701" y="63587"/>
                  <a:pt x="63638" y="-235"/>
                  <a:pt x="136525" y="0"/>
                </a:cubicBezTo>
                <a:cubicBezTo>
                  <a:pt x="213293" y="-2038"/>
                  <a:pt x="272843" y="67899"/>
                  <a:pt x="273050" y="136525"/>
                </a:cubicBezTo>
                <a:cubicBezTo>
                  <a:pt x="283321" y="221715"/>
                  <a:pt x="217692" y="281038"/>
                  <a:pt x="136525" y="273050"/>
                </a:cubicBezTo>
                <a:cubicBezTo>
                  <a:pt x="67984" y="280318"/>
                  <a:pt x="-13840" y="208198"/>
                  <a:pt x="0" y="136525"/>
                </a:cubicBezTo>
                <a:close/>
              </a:path>
              <a:path w="273050" h="273050" stroke="0" extrusionOk="0">
                <a:moveTo>
                  <a:pt x="0" y="136525"/>
                </a:moveTo>
                <a:cubicBezTo>
                  <a:pt x="-1575" y="67789"/>
                  <a:pt x="65327" y="-7521"/>
                  <a:pt x="136525" y="0"/>
                </a:cubicBezTo>
                <a:cubicBezTo>
                  <a:pt x="209026" y="13464"/>
                  <a:pt x="274699" y="62086"/>
                  <a:pt x="273050" y="136525"/>
                </a:cubicBezTo>
                <a:cubicBezTo>
                  <a:pt x="275182" y="225876"/>
                  <a:pt x="216083" y="276466"/>
                  <a:pt x="136525" y="273050"/>
                </a:cubicBezTo>
                <a:cubicBezTo>
                  <a:pt x="62425" y="275447"/>
                  <a:pt x="494" y="201093"/>
                  <a:pt x="0" y="136525"/>
                </a:cubicBezTo>
                <a:close/>
              </a:path>
            </a:pathLst>
          </a:custGeom>
          <a:solidFill>
            <a:schemeClr val="accent1"/>
          </a:solidFill>
          <a:ln w="38100">
            <a:solidFill>
              <a:schemeClr val="accent1"/>
            </a:solidFill>
            <a:extLst>
              <a:ext uri="{C807C97D-BFC1-408E-A445-0C87EB9F89A2}">
                <ask:lineSketchStyleProps xmlns:ask="http://schemas.microsoft.com/office/drawing/2018/sketchyshapes" sd="2125567306">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44000" tIns="180000" rIns="144000" bIns="144000" rtlCol="0" anchor="ctr"/>
          <a:lstStyle/>
          <a:p>
            <a:pPr algn="ctr">
              <a:lnSpc>
                <a:spcPct val="90000"/>
              </a:lnSpc>
              <a:spcBef>
                <a:spcPts val="200"/>
              </a:spcBef>
              <a:spcAft>
                <a:spcPts val="200"/>
              </a:spcAft>
            </a:pPr>
            <a:r>
              <a:rPr lang="en-GB" sz="1600" b="1" dirty="0">
                <a:solidFill>
                  <a:schemeClr val="bg1"/>
                </a:solidFill>
                <a:latin typeface="+mj-lt"/>
              </a:rPr>
              <a:t>2</a:t>
            </a:r>
          </a:p>
        </p:txBody>
      </p:sp>
      <p:sp>
        <p:nvSpPr>
          <p:cNvPr id="62" name="Ovaal 13">
            <a:extLst>
              <a:ext uri="{FF2B5EF4-FFF2-40B4-BE49-F238E27FC236}">
                <a16:creationId xmlns:a16="http://schemas.microsoft.com/office/drawing/2014/main" id="{727B1014-5304-CB42-BDA7-EC37F3DD988D}"/>
              </a:ext>
            </a:extLst>
          </p:cNvPr>
          <p:cNvSpPr/>
          <p:nvPr userDrawn="1"/>
        </p:nvSpPr>
        <p:spPr>
          <a:xfrm>
            <a:off x="716825" y="3116692"/>
            <a:ext cx="273050" cy="273050"/>
          </a:xfrm>
          <a:custGeom>
            <a:avLst/>
            <a:gdLst>
              <a:gd name="connsiteX0" fmla="*/ 0 w 273050"/>
              <a:gd name="connsiteY0" fmla="*/ 136525 h 273050"/>
              <a:gd name="connsiteX1" fmla="*/ 136525 w 273050"/>
              <a:gd name="connsiteY1" fmla="*/ 0 h 273050"/>
              <a:gd name="connsiteX2" fmla="*/ 273050 w 273050"/>
              <a:gd name="connsiteY2" fmla="*/ 136525 h 273050"/>
              <a:gd name="connsiteX3" fmla="*/ 136525 w 273050"/>
              <a:gd name="connsiteY3" fmla="*/ 273050 h 273050"/>
              <a:gd name="connsiteX4" fmla="*/ 0 w 273050"/>
              <a:gd name="connsiteY4" fmla="*/ 136525 h 27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0" h="273050" fill="none" extrusionOk="0">
                <a:moveTo>
                  <a:pt x="0" y="136525"/>
                </a:moveTo>
                <a:cubicBezTo>
                  <a:pt x="-17494" y="65150"/>
                  <a:pt x="81902" y="-1939"/>
                  <a:pt x="136525" y="0"/>
                </a:cubicBezTo>
                <a:cubicBezTo>
                  <a:pt x="222989" y="-16493"/>
                  <a:pt x="272703" y="72471"/>
                  <a:pt x="273050" y="136525"/>
                </a:cubicBezTo>
                <a:cubicBezTo>
                  <a:pt x="280105" y="218650"/>
                  <a:pt x="217719" y="281075"/>
                  <a:pt x="136525" y="273050"/>
                </a:cubicBezTo>
                <a:cubicBezTo>
                  <a:pt x="70954" y="283465"/>
                  <a:pt x="-12251" y="208626"/>
                  <a:pt x="0" y="136525"/>
                </a:cubicBezTo>
                <a:close/>
              </a:path>
              <a:path w="273050" h="273050" stroke="0" extrusionOk="0">
                <a:moveTo>
                  <a:pt x="0" y="136525"/>
                </a:moveTo>
                <a:cubicBezTo>
                  <a:pt x="-4532" y="80305"/>
                  <a:pt x="62842" y="-3075"/>
                  <a:pt x="136525" y="0"/>
                </a:cubicBezTo>
                <a:cubicBezTo>
                  <a:pt x="210087" y="8539"/>
                  <a:pt x="285126" y="68170"/>
                  <a:pt x="273050" y="136525"/>
                </a:cubicBezTo>
                <a:cubicBezTo>
                  <a:pt x="274387" y="220672"/>
                  <a:pt x="214292" y="274994"/>
                  <a:pt x="136525" y="273050"/>
                </a:cubicBezTo>
                <a:cubicBezTo>
                  <a:pt x="64613" y="279480"/>
                  <a:pt x="77" y="210243"/>
                  <a:pt x="0" y="136525"/>
                </a:cubicBezTo>
                <a:close/>
              </a:path>
            </a:pathLst>
          </a:custGeom>
          <a:solidFill>
            <a:schemeClr val="accent1"/>
          </a:solidFill>
          <a:ln w="38100">
            <a:solidFill>
              <a:schemeClr val="accent1"/>
            </a:solidFill>
            <a:extLst>
              <a:ext uri="{C807C97D-BFC1-408E-A445-0C87EB9F89A2}">
                <ask:lineSketchStyleProps xmlns:ask="http://schemas.microsoft.com/office/drawing/2018/sketchyshapes" sd="212556730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44000" tIns="180000" rIns="144000" bIns="144000" rtlCol="0" anchor="ctr"/>
          <a:lstStyle/>
          <a:p>
            <a:pPr algn="ctr">
              <a:lnSpc>
                <a:spcPct val="90000"/>
              </a:lnSpc>
              <a:spcBef>
                <a:spcPts val="200"/>
              </a:spcBef>
              <a:spcAft>
                <a:spcPts val="200"/>
              </a:spcAft>
            </a:pPr>
            <a:r>
              <a:rPr lang="en-GB" sz="1600" b="1" dirty="0">
                <a:solidFill>
                  <a:schemeClr val="bg1"/>
                </a:solidFill>
                <a:latin typeface="+mj-lt"/>
              </a:rPr>
              <a:t>3</a:t>
            </a:r>
          </a:p>
        </p:txBody>
      </p:sp>
      <p:sp>
        <p:nvSpPr>
          <p:cNvPr id="63" name="Tekstvak 62">
            <a:extLst>
              <a:ext uri="{FF2B5EF4-FFF2-40B4-BE49-F238E27FC236}">
                <a16:creationId xmlns:a16="http://schemas.microsoft.com/office/drawing/2014/main" id="{FEADFDD5-7383-5B4E-BAC8-644042720213}"/>
              </a:ext>
            </a:extLst>
          </p:cNvPr>
          <p:cNvSpPr txBox="1"/>
          <p:nvPr userDrawn="1"/>
        </p:nvSpPr>
        <p:spPr>
          <a:xfrm>
            <a:off x="1163275" y="1887309"/>
            <a:ext cx="3063322" cy="539011"/>
          </a:xfrm>
          <a:prstGeom prst="rect">
            <a:avLst/>
          </a:prstGeom>
          <a:noFill/>
        </p:spPr>
        <p:txBody>
          <a:bodyPr wrap="square" lIns="0" tIns="0" rIns="0" bIns="0" rtlCol="0" anchor="ctr">
            <a:noAutofit/>
          </a:bodyPr>
          <a:lstStyle/>
          <a:p>
            <a:r>
              <a:rPr lang="nl-NL" sz="1200" dirty="0">
                <a:effectLst/>
                <a:latin typeface="+mn-lt"/>
              </a:rPr>
              <a:t>Klik op 'Start' in de PowerPoint menubalk hierboven.</a:t>
            </a:r>
          </a:p>
        </p:txBody>
      </p:sp>
      <p:sp>
        <p:nvSpPr>
          <p:cNvPr id="64" name="Tekstvak 63">
            <a:extLst>
              <a:ext uri="{FF2B5EF4-FFF2-40B4-BE49-F238E27FC236}">
                <a16:creationId xmlns:a16="http://schemas.microsoft.com/office/drawing/2014/main" id="{6EE101DD-49B5-6444-B9FD-96D75BB1E023}"/>
              </a:ext>
            </a:extLst>
          </p:cNvPr>
          <p:cNvSpPr txBox="1"/>
          <p:nvPr userDrawn="1"/>
        </p:nvSpPr>
        <p:spPr>
          <a:xfrm>
            <a:off x="1196786" y="2739063"/>
            <a:ext cx="3063322" cy="309030"/>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nl-NL" sz="1200" kern="1200" dirty="0">
                <a:solidFill>
                  <a:schemeClr val="tx1"/>
                </a:solidFill>
                <a:latin typeface="+mn-lt"/>
                <a:ea typeface="+mn-ea"/>
                <a:cs typeface="+mn-cs"/>
              </a:rPr>
              <a:t>Klik vervolgens op 'Nieuwe dia'</a:t>
            </a:r>
          </a:p>
          <a:p>
            <a:pPr>
              <a:spcBef>
                <a:spcPts val="600"/>
              </a:spcBef>
              <a:spcAft>
                <a:spcPts val="600"/>
              </a:spcAft>
            </a:pPr>
            <a:endParaRPr lang="en-GB" sz="1200" dirty="0"/>
          </a:p>
        </p:txBody>
      </p:sp>
      <p:sp>
        <p:nvSpPr>
          <p:cNvPr id="65" name="Tekstvak 64">
            <a:extLst>
              <a:ext uri="{FF2B5EF4-FFF2-40B4-BE49-F238E27FC236}">
                <a16:creationId xmlns:a16="http://schemas.microsoft.com/office/drawing/2014/main" id="{FC25CCE3-9148-4648-9B30-F7A9EFF55D13}"/>
              </a:ext>
            </a:extLst>
          </p:cNvPr>
          <p:cNvSpPr txBox="1"/>
          <p:nvPr userDrawn="1"/>
        </p:nvSpPr>
        <p:spPr>
          <a:xfrm>
            <a:off x="1163275" y="2977361"/>
            <a:ext cx="3063322" cy="539011"/>
          </a:xfrm>
          <a:prstGeom prst="rect">
            <a:avLst/>
          </a:prstGeom>
          <a:noFill/>
        </p:spPr>
        <p:txBody>
          <a:bodyPr wrap="square" lIns="0" tIns="0" rIns="0" bIns="0" rtlCol="0" anchor="ctr">
            <a:noAutofit/>
          </a:bodyPr>
          <a:lstStyle/>
          <a:p>
            <a:r>
              <a:rPr lang="nl-NL" sz="1200" kern="1200" dirty="0">
                <a:solidFill>
                  <a:schemeClr val="tx1"/>
                </a:solidFill>
                <a:latin typeface="+mn-lt"/>
                <a:ea typeface="+mn-ea"/>
                <a:cs typeface="+mn-cs"/>
              </a:rPr>
              <a:t>Klik op de indeling die wilt gaan gebruiken</a:t>
            </a:r>
          </a:p>
        </p:txBody>
      </p:sp>
      <p:sp>
        <p:nvSpPr>
          <p:cNvPr id="128" name="Ovaal 29">
            <a:extLst>
              <a:ext uri="{FF2B5EF4-FFF2-40B4-BE49-F238E27FC236}">
                <a16:creationId xmlns:a16="http://schemas.microsoft.com/office/drawing/2014/main" id="{1A9CBECF-C64E-0441-A08A-E8C2F44B610B}"/>
              </a:ext>
            </a:extLst>
          </p:cNvPr>
          <p:cNvSpPr/>
          <p:nvPr userDrawn="1"/>
        </p:nvSpPr>
        <p:spPr>
          <a:xfrm>
            <a:off x="716825" y="3611695"/>
            <a:ext cx="273050" cy="273050"/>
          </a:xfrm>
          <a:custGeom>
            <a:avLst/>
            <a:gdLst>
              <a:gd name="connsiteX0" fmla="*/ 0 w 273050"/>
              <a:gd name="connsiteY0" fmla="*/ 136525 h 273050"/>
              <a:gd name="connsiteX1" fmla="*/ 136525 w 273050"/>
              <a:gd name="connsiteY1" fmla="*/ 0 h 273050"/>
              <a:gd name="connsiteX2" fmla="*/ 273050 w 273050"/>
              <a:gd name="connsiteY2" fmla="*/ 136525 h 273050"/>
              <a:gd name="connsiteX3" fmla="*/ 136525 w 273050"/>
              <a:gd name="connsiteY3" fmla="*/ 273050 h 273050"/>
              <a:gd name="connsiteX4" fmla="*/ 0 w 273050"/>
              <a:gd name="connsiteY4" fmla="*/ 136525 h 27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0" h="273050" fill="none" extrusionOk="0">
                <a:moveTo>
                  <a:pt x="0" y="136525"/>
                </a:moveTo>
                <a:cubicBezTo>
                  <a:pt x="-17494" y="65150"/>
                  <a:pt x="81902" y="-1939"/>
                  <a:pt x="136525" y="0"/>
                </a:cubicBezTo>
                <a:cubicBezTo>
                  <a:pt x="222989" y="-16493"/>
                  <a:pt x="272703" y="72471"/>
                  <a:pt x="273050" y="136525"/>
                </a:cubicBezTo>
                <a:cubicBezTo>
                  <a:pt x="280105" y="218650"/>
                  <a:pt x="217719" y="281075"/>
                  <a:pt x="136525" y="273050"/>
                </a:cubicBezTo>
                <a:cubicBezTo>
                  <a:pt x="70954" y="283465"/>
                  <a:pt x="-12251" y="208626"/>
                  <a:pt x="0" y="136525"/>
                </a:cubicBezTo>
                <a:close/>
              </a:path>
              <a:path w="273050" h="273050" stroke="0" extrusionOk="0">
                <a:moveTo>
                  <a:pt x="0" y="136525"/>
                </a:moveTo>
                <a:cubicBezTo>
                  <a:pt x="-4532" y="80305"/>
                  <a:pt x="62842" y="-3075"/>
                  <a:pt x="136525" y="0"/>
                </a:cubicBezTo>
                <a:cubicBezTo>
                  <a:pt x="210087" y="8539"/>
                  <a:pt x="285126" y="68170"/>
                  <a:pt x="273050" y="136525"/>
                </a:cubicBezTo>
                <a:cubicBezTo>
                  <a:pt x="274387" y="220672"/>
                  <a:pt x="214292" y="274994"/>
                  <a:pt x="136525" y="273050"/>
                </a:cubicBezTo>
                <a:cubicBezTo>
                  <a:pt x="64613" y="279480"/>
                  <a:pt x="77" y="210243"/>
                  <a:pt x="0" y="136525"/>
                </a:cubicBezTo>
                <a:close/>
              </a:path>
            </a:pathLst>
          </a:custGeom>
          <a:solidFill>
            <a:schemeClr val="accent1"/>
          </a:solidFill>
          <a:ln w="38100">
            <a:solidFill>
              <a:schemeClr val="accent1"/>
            </a:solidFill>
            <a:extLst>
              <a:ext uri="{C807C97D-BFC1-408E-A445-0C87EB9F89A2}">
                <ask:lineSketchStyleProps xmlns:ask="http://schemas.microsoft.com/office/drawing/2018/sketchyshapes" sd="212556730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44000" tIns="180000" rIns="144000" bIns="144000" rtlCol="0" anchor="ctr"/>
          <a:lstStyle/>
          <a:p>
            <a:pPr algn="ctr">
              <a:lnSpc>
                <a:spcPct val="90000"/>
              </a:lnSpc>
              <a:spcBef>
                <a:spcPts val="200"/>
              </a:spcBef>
              <a:spcAft>
                <a:spcPts val="200"/>
              </a:spcAft>
            </a:pPr>
            <a:r>
              <a:rPr lang="en-GB" sz="1600" b="1" dirty="0">
                <a:solidFill>
                  <a:schemeClr val="bg1"/>
                </a:solidFill>
                <a:latin typeface="+mj-lt"/>
              </a:rPr>
              <a:t>4</a:t>
            </a:r>
          </a:p>
        </p:txBody>
      </p:sp>
      <p:sp>
        <p:nvSpPr>
          <p:cNvPr id="129" name="Tekstvak 128">
            <a:extLst>
              <a:ext uri="{FF2B5EF4-FFF2-40B4-BE49-F238E27FC236}">
                <a16:creationId xmlns:a16="http://schemas.microsoft.com/office/drawing/2014/main" id="{4176B86E-6301-B449-A149-7E3DAD50A45B}"/>
              </a:ext>
            </a:extLst>
          </p:cNvPr>
          <p:cNvSpPr txBox="1"/>
          <p:nvPr userDrawn="1"/>
        </p:nvSpPr>
        <p:spPr>
          <a:xfrm>
            <a:off x="1163275" y="3654545"/>
            <a:ext cx="3207758" cy="539011"/>
          </a:xfrm>
          <a:prstGeom prst="rect">
            <a:avLst/>
          </a:prstGeom>
          <a:noFill/>
        </p:spPr>
        <p:txBody>
          <a:bodyPr wrap="square" lIns="0" tIns="0" rIns="0" bIns="0" rtlCol="0" anchor="t">
            <a:noAutofit/>
          </a:bodyPr>
          <a:lstStyle/>
          <a:p>
            <a:pPr eaLnBrk="1" hangingPunct="1">
              <a:spcBef>
                <a:spcPts val="300"/>
              </a:spcBef>
              <a:spcAft>
                <a:spcPts val="300"/>
              </a:spcAft>
            </a:pPr>
            <a:r>
              <a:rPr lang="en-GB" altLang="nl-NL" sz="1200" dirty="0" err="1"/>
              <a:t>Een</a:t>
            </a:r>
            <a:r>
              <a:rPr lang="en-GB" altLang="nl-NL" sz="1200" dirty="0"/>
              <a:t> </a:t>
            </a:r>
            <a:r>
              <a:rPr lang="en-GB" altLang="nl-NL" sz="1200" dirty="0" err="1"/>
              <a:t>volledige</a:t>
            </a:r>
            <a:r>
              <a:rPr lang="en-GB" altLang="nl-NL" sz="1200" dirty="0"/>
              <a:t> </a:t>
            </a:r>
            <a:r>
              <a:rPr lang="en-GB" altLang="nl-NL" sz="1200" dirty="0" err="1"/>
              <a:t>handleiding</a:t>
            </a:r>
            <a:r>
              <a:rPr lang="en-GB" altLang="nl-NL" sz="1200" dirty="0"/>
              <a:t> </a:t>
            </a:r>
            <a:r>
              <a:rPr lang="en-GB" altLang="nl-NL" sz="1200" dirty="0" err="1"/>
              <a:t>inclusief</a:t>
            </a:r>
            <a:r>
              <a:rPr lang="en-GB" altLang="nl-NL" sz="1200" dirty="0"/>
              <a:t> </a:t>
            </a:r>
            <a:r>
              <a:rPr lang="en-GB" altLang="nl-NL" sz="1200" dirty="0" err="1"/>
              <a:t>instructievideo</a:t>
            </a:r>
            <a:r>
              <a:rPr lang="en-GB" altLang="nl-NL" sz="1200" dirty="0"/>
              <a:t> </a:t>
            </a:r>
            <a:r>
              <a:rPr lang="en-GB" altLang="nl-NL" sz="1200" dirty="0" err="1"/>
              <a:t>voor</a:t>
            </a:r>
            <a:r>
              <a:rPr lang="en-GB" altLang="nl-NL" sz="1200" dirty="0"/>
              <a:t> het </a:t>
            </a:r>
            <a:r>
              <a:rPr lang="en-GB" altLang="nl-NL" sz="1200" dirty="0" err="1"/>
              <a:t>maken</a:t>
            </a:r>
            <a:r>
              <a:rPr lang="en-GB" altLang="nl-NL" sz="1200" dirty="0"/>
              <a:t> van </a:t>
            </a:r>
            <a:r>
              <a:rPr lang="en-GB" altLang="nl-NL" sz="1200" dirty="0" err="1"/>
              <a:t>sjablonen</a:t>
            </a:r>
            <a:r>
              <a:rPr lang="en-GB" altLang="nl-NL" sz="1200" dirty="0"/>
              <a:t> is </a:t>
            </a:r>
            <a:r>
              <a:rPr lang="en-GB" altLang="nl-NL" sz="1200" dirty="0" err="1"/>
              <a:t>terug</a:t>
            </a:r>
            <a:r>
              <a:rPr lang="en-GB" altLang="nl-NL" sz="1200" dirty="0"/>
              <a:t> </a:t>
            </a:r>
            <a:r>
              <a:rPr lang="en-GB" altLang="nl-NL" sz="1200" dirty="0" err="1"/>
              <a:t>te</a:t>
            </a:r>
            <a:r>
              <a:rPr lang="en-GB" altLang="nl-NL" sz="1200" dirty="0"/>
              <a:t> </a:t>
            </a:r>
            <a:r>
              <a:rPr lang="en-GB" altLang="nl-NL" sz="1200" dirty="0" err="1"/>
              <a:t>vinden</a:t>
            </a:r>
            <a:r>
              <a:rPr lang="en-GB" altLang="nl-NL" sz="1200" dirty="0"/>
              <a:t> op de </a:t>
            </a:r>
            <a:r>
              <a:rPr lang="en-GB" altLang="nl-NL" sz="1200" dirty="0" err="1"/>
              <a:t>Hartslag</a:t>
            </a:r>
            <a:r>
              <a:rPr lang="en-GB" altLang="nl-NL" sz="1200" dirty="0"/>
              <a:t> </a:t>
            </a:r>
            <a:r>
              <a:rPr lang="en-GB" altLang="nl-NL" sz="1200" dirty="0" err="1"/>
              <a:t>pagina</a:t>
            </a:r>
            <a:r>
              <a:rPr lang="en-GB" altLang="nl-NL" sz="1200"/>
              <a:t>.</a:t>
            </a:r>
            <a:endParaRPr lang="en-GB" altLang="nl-NL" sz="1200" dirty="0"/>
          </a:p>
        </p:txBody>
      </p:sp>
      <p:grpSp>
        <p:nvGrpSpPr>
          <p:cNvPr id="8" name="Laptop">
            <a:extLst>
              <a:ext uri="{FF2B5EF4-FFF2-40B4-BE49-F238E27FC236}">
                <a16:creationId xmlns:a16="http://schemas.microsoft.com/office/drawing/2014/main" id="{AB893509-F97D-7816-620A-5C6A85B9B57F}"/>
              </a:ext>
            </a:extLst>
          </p:cNvPr>
          <p:cNvGrpSpPr/>
          <p:nvPr userDrawn="1"/>
        </p:nvGrpSpPr>
        <p:grpSpPr>
          <a:xfrm>
            <a:off x="4586055" y="1115474"/>
            <a:ext cx="7277100" cy="4362450"/>
            <a:chOff x="4586055" y="1617492"/>
            <a:chExt cx="7277100" cy="4362450"/>
          </a:xfrm>
        </p:grpSpPr>
        <p:pic>
          <p:nvPicPr>
            <p:cNvPr id="7" name="Laptop" descr="Afbeelding met tekst, computer, Uitvoerapparaat, Elektronisch apparaat&#10;&#10;Automatisch gegenereerde beschrijving">
              <a:extLst>
                <a:ext uri="{FF2B5EF4-FFF2-40B4-BE49-F238E27FC236}">
                  <a16:creationId xmlns:a16="http://schemas.microsoft.com/office/drawing/2014/main" id="{CE487CC5-FF9F-7E48-2303-D4D4195D053D}"/>
                </a:ext>
              </a:extLst>
            </p:cNvPr>
            <p:cNvPicPr>
              <a:picLocks noChangeAspect="1"/>
            </p:cNvPicPr>
            <p:nvPr userDrawn="1"/>
          </p:nvPicPr>
          <p:blipFill>
            <a:blip r:embed="rId2"/>
            <a:stretch>
              <a:fillRect/>
            </a:stretch>
          </p:blipFill>
          <p:spPr>
            <a:xfrm>
              <a:off x="4586055" y="1617492"/>
              <a:ext cx="7277100" cy="4362450"/>
            </a:xfrm>
            <a:prstGeom prst="rect">
              <a:avLst/>
            </a:prstGeom>
          </p:spPr>
        </p:pic>
        <p:pic>
          <p:nvPicPr>
            <p:cNvPr id="5" name="Beeldscherm">
              <a:extLst>
                <a:ext uri="{FF2B5EF4-FFF2-40B4-BE49-F238E27FC236}">
                  <a16:creationId xmlns:a16="http://schemas.microsoft.com/office/drawing/2014/main" id="{00C5489C-C249-02CA-6C4F-212F6E5AFBE6}"/>
                </a:ext>
              </a:extLst>
            </p:cNvPr>
            <p:cNvPicPr>
              <a:picLocks noChangeAspect="1"/>
            </p:cNvPicPr>
            <p:nvPr userDrawn="1"/>
          </p:nvPicPr>
          <p:blipFill>
            <a:blip r:embed="rId3"/>
            <a:stretch>
              <a:fillRect/>
            </a:stretch>
          </p:blipFill>
          <p:spPr>
            <a:xfrm>
              <a:off x="5493823" y="1941596"/>
              <a:ext cx="5467350" cy="3400425"/>
            </a:xfrm>
            <a:prstGeom prst="rect">
              <a:avLst/>
            </a:prstGeom>
          </p:spPr>
        </p:pic>
        <p:sp>
          <p:nvSpPr>
            <p:cNvPr id="66" name="Rechthoek 3">
              <a:extLst>
                <a:ext uri="{FF2B5EF4-FFF2-40B4-BE49-F238E27FC236}">
                  <a16:creationId xmlns:a16="http://schemas.microsoft.com/office/drawing/2014/main" id="{98A33725-4790-3740-83E0-2C7636276258}"/>
                </a:ext>
              </a:extLst>
            </p:cNvPr>
            <p:cNvSpPr/>
            <p:nvPr userDrawn="1"/>
          </p:nvSpPr>
          <p:spPr>
            <a:xfrm>
              <a:off x="5886512" y="1882855"/>
              <a:ext cx="404672" cy="404672"/>
            </a:xfrm>
            <a:prstGeom prst="ellipse">
              <a:avLst/>
            </a:prstGeom>
            <a:blipFill>
              <a:blip r:embed="rId4" cstate="hqprint">
                <a:extLst>
                  <a:ext uri="{28A0092B-C50C-407E-A947-70E740481C1C}">
                    <a14:useLocalDpi xmlns:a14="http://schemas.microsoft.com/office/drawing/2010/main"/>
                  </a:ext>
                </a:extLst>
              </a:blip>
              <a:srcRect/>
              <a:stretch>
                <a:fillRect t="11313"/>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a:p>
          </p:txBody>
        </p:sp>
        <p:pic>
          <p:nvPicPr>
            <p:cNvPr id="67" name="Afbeelding 66">
              <a:extLst>
                <a:ext uri="{FF2B5EF4-FFF2-40B4-BE49-F238E27FC236}">
                  <a16:creationId xmlns:a16="http://schemas.microsoft.com/office/drawing/2014/main" id="{13A94D43-BED1-7C43-BFE0-C61F24E0F218}"/>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5759518" y="2245480"/>
              <a:ext cx="2139623" cy="2243305"/>
            </a:xfrm>
            <a:prstGeom prst="rect">
              <a:avLst/>
            </a:prstGeom>
            <a:effectLst>
              <a:outerShdw blurRad="127000" dist="127000" dir="5400000" sx="96000" sy="96000" algn="t" rotWithShape="0">
                <a:prstClr val="black">
                  <a:alpha val="40000"/>
                </a:prstClr>
              </a:outerShdw>
            </a:effectLst>
          </p:spPr>
        </p:pic>
        <p:sp>
          <p:nvSpPr>
            <p:cNvPr id="70" name="Ovaal 27">
              <a:extLst>
                <a:ext uri="{FF2B5EF4-FFF2-40B4-BE49-F238E27FC236}">
                  <a16:creationId xmlns:a16="http://schemas.microsoft.com/office/drawing/2014/main" id="{3A2960A4-44BC-8F45-929E-3BF51DE3B614}"/>
                </a:ext>
              </a:extLst>
            </p:cNvPr>
            <p:cNvSpPr/>
            <p:nvPr userDrawn="1"/>
          </p:nvSpPr>
          <p:spPr>
            <a:xfrm rot="5400000">
              <a:off x="5985255" y="1961116"/>
              <a:ext cx="207188" cy="247404"/>
            </a:xfrm>
            <a:custGeom>
              <a:avLst/>
              <a:gdLst>
                <a:gd name="connsiteX0" fmla="*/ 0 w 774700"/>
                <a:gd name="connsiteY0" fmla="*/ 478991 h 957982"/>
                <a:gd name="connsiteX1" fmla="*/ 387350 w 774700"/>
                <a:gd name="connsiteY1" fmla="*/ 0 h 957982"/>
                <a:gd name="connsiteX2" fmla="*/ 774700 w 774700"/>
                <a:gd name="connsiteY2" fmla="*/ 478991 h 957982"/>
                <a:gd name="connsiteX3" fmla="*/ 387350 w 774700"/>
                <a:gd name="connsiteY3" fmla="*/ 957982 h 957982"/>
                <a:gd name="connsiteX4" fmla="*/ 0 w 774700"/>
                <a:gd name="connsiteY4" fmla="*/ 478991 h 957982"/>
                <a:gd name="connsiteX0" fmla="*/ 0 w 803275"/>
                <a:gd name="connsiteY0" fmla="*/ 480957 h 961037"/>
                <a:gd name="connsiteX1" fmla="*/ 387350 w 803275"/>
                <a:gd name="connsiteY1" fmla="*/ 1966 h 961037"/>
                <a:gd name="connsiteX2" fmla="*/ 803275 w 803275"/>
                <a:gd name="connsiteY2" fmla="*/ 366657 h 961037"/>
                <a:gd name="connsiteX3" fmla="*/ 387350 w 803275"/>
                <a:gd name="connsiteY3" fmla="*/ 959948 h 961037"/>
                <a:gd name="connsiteX4" fmla="*/ 0 w 803275"/>
                <a:gd name="connsiteY4" fmla="*/ 480957 h 961037"/>
                <a:gd name="connsiteX0" fmla="*/ 0 w 803275"/>
                <a:gd name="connsiteY0" fmla="*/ 480957 h 961037"/>
                <a:gd name="connsiteX1" fmla="*/ 387350 w 803275"/>
                <a:gd name="connsiteY1" fmla="*/ 1966 h 961037"/>
                <a:gd name="connsiteX2" fmla="*/ 803275 w 803275"/>
                <a:gd name="connsiteY2" fmla="*/ 366657 h 961037"/>
                <a:gd name="connsiteX3" fmla="*/ 387350 w 803275"/>
                <a:gd name="connsiteY3" fmla="*/ 959948 h 961037"/>
                <a:gd name="connsiteX4" fmla="*/ 0 w 803275"/>
                <a:gd name="connsiteY4" fmla="*/ 480957 h 961037"/>
                <a:gd name="connsiteX0" fmla="*/ 0 w 803275"/>
                <a:gd name="connsiteY0" fmla="*/ 479146 h 959226"/>
                <a:gd name="connsiteX1" fmla="*/ 387350 w 803275"/>
                <a:gd name="connsiteY1" fmla="*/ 155 h 959226"/>
                <a:gd name="connsiteX2" fmla="*/ 803275 w 803275"/>
                <a:gd name="connsiteY2" fmla="*/ 364846 h 959226"/>
                <a:gd name="connsiteX3" fmla="*/ 387350 w 803275"/>
                <a:gd name="connsiteY3" fmla="*/ 958137 h 959226"/>
                <a:gd name="connsiteX4" fmla="*/ 0 w 803275"/>
                <a:gd name="connsiteY4" fmla="*/ 479146 h 959226"/>
                <a:gd name="connsiteX0" fmla="*/ 0 w 803275"/>
                <a:gd name="connsiteY0" fmla="*/ 479111 h 959191"/>
                <a:gd name="connsiteX1" fmla="*/ 387350 w 803275"/>
                <a:gd name="connsiteY1" fmla="*/ 120 h 959191"/>
                <a:gd name="connsiteX2" fmla="*/ 803275 w 803275"/>
                <a:gd name="connsiteY2" fmla="*/ 364811 h 959191"/>
                <a:gd name="connsiteX3" fmla="*/ 387350 w 803275"/>
                <a:gd name="connsiteY3" fmla="*/ 958102 h 959191"/>
                <a:gd name="connsiteX4" fmla="*/ 0 w 803275"/>
                <a:gd name="connsiteY4" fmla="*/ 479111 h 959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275" h="959191">
                  <a:moveTo>
                    <a:pt x="0" y="479111"/>
                  </a:moveTo>
                  <a:cubicBezTo>
                    <a:pt x="0" y="214572"/>
                    <a:pt x="172509" y="4883"/>
                    <a:pt x="387350" y="120"/>
                  </a:cubicBezTo>
                  <a:cubicBezTo>
                    <a:pt x="602191" y="-4643"/>
                    <a:pt x="779462" y="133610"/>
                    <a:pt x="803275" y="364811"/>
                  </a:cubicBezTo>
                  <a:cubicBezTo>
                    <a:pt x="793750" y="872237"/>
                    <a:pt x="521229" y="939052"/>
                    <a:pt x="387350" y="958102"/>
                  </a:cubicBezTo>
                  <a:cubicBezTo>
                    <a:pt x="253471" y="977152"/>
                    <a:pt x="0" y="743650"/>
                    <a:pt x="0" y="479111"/>
                  </a:cubicBezTo>
                  <a:close/>
                </a:path>
              </a:pathLst>
            </a:custGeom>
            <a:noFill/>
            <a:ln>
              <a:solidFill>
                <a:schemeClr val="accent1"/>
              </a:solidFill>
            </a:ln>
            <a:effectLst>
              <a:outerShdw blurRad="508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71" name="Ovaal 27">
              <a:extLst>
                <a:ext uri="{FF2B5EF4-FFF2-40B4-BE49-F238E27FC236}">
                  <a16:creationId xmlns:a16="http://schemas.microsoft.com/office/drawing/2014/main" id="{13978CE6-40B8-004D-86B4-8EE27D9366B4}"/>
                </a:ext>
              </a:extLst>
            </p:cNvPr>
            <p:cNvSpPr/>
            <p:nvPr userDrawn="1"/>
          </p:nvSpPr>
          <p:spPr>
            <a:xfrm rot="16200000">
              <a:off x="5821768" y="2051371"/>
              <a:ext cx="272324" cy="494401"/>
            </a:xfrm>
            <a:custGeom>
              <a:avLst/>
              <a:gdLst>
                <a:gd name="connsiteX0" fmla="*/ 0 w 774700"/>
                <a:gd name="connsiteY0" fmla="*/ 478991 h 957982"/>
                <a:gd name="connsiteX1" fmla="*/ 387350 w 774700"/>
                <a:gd name="connsiteY1" fmla="*/ 0 h 957982"/>
                <a:gd name="connsiteX2" fmla="*/ 774700 w 774700"/>
                <a:gd name="connsiteY2" fmla="*/ 478991 h 957982"/>
                <a:gd name="connsiteX3" fmla="*/ 387350 w 774700"/>
                <a:gd name="connsiteY3" fmla="*/ 957982 h 957982"/>
                <a:gd name="connsiteX4" fmla="*/ 0 w 774700"/>
                <a:gd name="connsiteY4" fmla="*/ 478991 h 957982"/>
                <a:gd name="connsiteX0" fmla="*/ 0 w 803275"/>
                <a:gd name="connsiteY0" fmla="*/ 480957 h 961037"/>
                <a:gd name="connsiteX1" fmla="*/ 387350 w 803275"/>
                <a:gd name="connsiteY1" fmla="*/ 1966 h 961037"/>
                <a:gd name="connsiteX2" fmla="*/ 803275 w 803275"/>
                <a:gd name="connsiteY2" fmla="*/ 366657 h 961037"/>
                <a:gd name="connsiteX3" fmla="*/ 387350 w 803275"/>
                <a:gd name="connsiteY3" fmla="*/ 959948 h 961037"/>
                <a:gd name="connsiteX4" fmla="*/ 0 w 803275"/>
                <a:gd name="connsiteY4" fmla="*/ 480957 h 961037"/>
                <a:gd name="connsiteX0" fmla="*/ 0 w 803275"/>
                <a:gd name="connsiteY0" fmla="*/ 480957 h 961037"/>
                <a:gd name="connsiteX1" fmla="*/ 387350 w 803275"/>
                <a:gd name="connsiteY1" fmla="*/ 1966 h 961037"/>
                <a:gd name="connsiteX2" fmla="*/ 803275 w 803275"/>
                <a:gd name="connsiteY2" fmla="*/ 366657 h 961037"/>
                <a:gd name="connsiteX3" fmla="*/ 387350 w 803275"/>
                <a:gd name="connsiteY3" fmla="*/ 959948 h 961037"/>
                <a:gd name="connsiteX4" fmla="*/ 0 w 803275"/>
                <a:gd name="connsiteY4" fmla="*/ 480957 h 961037"/>
                <a:gd name="connsiteX0" fmla="*/ 0 w 803275"/>
                <a:gd name="connsiteY0" fmla="*/ 479146 h 959226"/>
                <a:gd name="connsiteX1" fmla="*/ 387350 w 803275"/>
                <a:gd name="connsiteY1" fmla="*/ 155 h 959226"/>
                <a:gd name="connsiteX2" fmla="*/ 803275 w 803275"/>
                <a:gd name="connsiteY2" fmla="*/ 364846 h 959226"/>
                <a:gd name="connsiteX3" fmla="*/ 387350 w 803275"/>
                <a:gd name="connsiteY3" fmla="*/ 958137 h 959226"/>
                <a:gd name="connsiteX4" fmla="*/ 0 w 803275"/>
                <a:gd name="connsiteY4" fmla="*/ 479146 h 959226"/>
                <a:gd name="connsiteX0" fmla="*/ 0 w 803275"/>
                <a:gd name="connsiteY0" fmla="*/ 479111 h 959191"/>
                <a:gd name="connsiteX1" fmla="*/ 387350 w 803275"/>
                <a:gd name="connsiteY1" fmla="*/ 120 h 959191"/>
                <a:gd name="connsiteX2" fmla="*/ 803275 w 803275"/>
                <a:gd name="connsiteY2" fmla="*/ 364811 h 959191"/>
                <a:gd name="connsiteX3" fmla="*/ 387350 w 803275"/>
                <a:gd name="connsiteY3" fmla="*/ 958102 h 959191"/>
                <a:gd name="connsiteX4" fmla="*/ 0 w 803275"/>
                <a:gd name="connsiteY4" fmla="*/ 479111 h 959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275" h="959191">
                  <a:moveTo>
                    <a:pt x="0" y="479111"/>
                  </a:moveTo>
                  <a:cubicBezTo>
                    <a:pt x="0" y="214572"/>
                    <a:pt x="172509" y="4883"/>
                    <a:pt x="387350" y="120"/>
                  </a:cubicBezTo>
                  <a:cubicBezTo>
                    <a:pt x="602191" y="-4643"/>
                    <a:pt x="779462" y="133610"/>
                    <a:pt x="803275" y="364811"/>
                  </a:cubicBezTo>
                  <a:cubicBezTo>
                    <a:pt x="793750" y="872237"/>
                    <a:pt x="521229" y="939052"/>
                    <a:pt x="387350" y="958102"/>
                  </a:cubicBezTo>
                  <a:cubicBezTo>
                    <a:pt x="253471" y="977152"/>
                    <a:pt x="0" y="743650"/>
                    <a:pt x="0" y="479111"/>
                  </a:cubicBezTo>
                  <a:close/>
                </a:path>
              </a:pathLst>
            </a:custGeom>
            <a:noFill/>
            <a:ln>
              <a:solidFill>
                <a:schemeClr val="accent1"/>
              </a:solidFill>
            </a:ln>
            <a:effectLst>
              <a:outerShdw blurRad="508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72" name="Ovaal 27">
              <a:extLst>
                <a:ext uri="{FF2B5EF4-FFF2-40B4-BE49-F238E27FC236}">
                  <a16:creationId xmlns:a16="http://schemas.microsoft.com/office/drawing/2014/main" id="{23D80196-89BD-574D-A9B9-41E3523E462A}"/>
                </a:ext>
              </a:extLst>
            </p:cNvPr>
            <p:cNvSpPr/>
            <p:nvPr userDrawn="1"/>
          </p:nvSpPr>
          <p:spPr>
            <a:xfrm rot="16200000">
              <a:off x="6799883" y="2379022"/>
              <a:ext cx="492606" cy="531414"/>
            </a:xfrm>
            <a:custGeom>
              <a:avLst/>
              <a:gdLst>
                <a:gd name="connsiteX0" fmla="*/ 0 w 774700"/>
                <a:gd name="connsiteY0" fmla="*/ 478991 h 957982"/>
                <a:gd name="connsiteX1" fmla="*/ 387350 w 774700"/>
                <a:gd name="connsiteY1" fmla="*/ 0 h 957982"/>
                <a:gd name="connsiteX2" fmla="*/ 774700 w 774700"/>
                <a:gd name="connsiteY2" fmla="*/ 478991 h 957982"/>
                <a:gd name="connsiteX3" fmla="*/ 387350 w 774700"/>
                <a:gd name="connsiteY3" fmla="*/ 957982 h 957982"/>
                <a:gd name="connsiteX4" fmla="*/ 0 w 774700"/>
                <a:gd name="connsiteY4" fmla="*/ 478991 h 957982"/>
                <a:gd name="connsiteX0" fmla="*/ 0 w 803275"/>
                <a:gd name="connsiteY0" fmla="*/ 480957 h 961037"/>
                <a:gd name="connsiteX1" fmla="*/ 387350 w 803275"/>
                <a:gd name="connsiteY1" fmla="*/ 1966 h 961037"/>
                <a:gd name="connsiteX2" fmla="*/ 803275 w 803275"/>
                <a:gd name="connsiteY2" fmla="*/ 366657 h 961037"/>
                <a:gd name="connsiteX3" fmla="*/ 387350 w 803275"/>
                <a:gd name="connsiteY3" fmla="*/ 959948 h 961037"/>
                <a:gd name="connsiteX4" fmla="*/ 0 w 803275"/>
                <a:gd name="connsiteY4" fmla="*/ 480957 h 961037"/>
                <a:gd name="connsiteX0" fmla="*/ 0 w 803275"/>
                <a:gd name="connsiteY0" fmla="*/ 480957 h 961037"/>
                <a:gd name="connsiteX1" fmla="*/ 387350 w 803275"/>
                <a:gd name="connsiteY1" fmla="*/ 1966 h 961037"/>
                <a:gd name="connsiteX2" fmla="*/ 803275 w 803275"/>
                <a:gd name="connsiteY2" fmla="*/ 366657 h 961037"/>
                <a:gd name="connsiteX3" fmla="*/ 387350 w 803275"/>
                <a:gd name="connsiteY3" fmla="*/ 959948 h 961037"/>
                <a:gd name="connsiteX4" fmla="*/ 0 w 803275"/>
                <a:gd name="connsiteY4" fmla="*/ 480957 h 961037"/>
                <a:gd name="connsiteX0" fmla="*/ 0 w 803275"/>
                <a:gd name="connsiteY0" fmla="*/ 479146 h 959226"/>
                <a:gd name="connsiteX1" fmla="*/ 387350 w 803275"/>
                <a:gd name="connsiteY1" fmla="*/ 155 h 959226"/>
                <a:gd name="connsiteX2" fmla="*/ 803275 w 803275"/>
                <a:gd name="connsiteY2" fmla="*/ 364846 h 959226"/>
                <a:gd name="connsiteX3" fmla="*/ 387350 w 803275"/>
                <a:gd name="connsiteY3" fmla="*/ 958137 h 959226"/>
                <a:gd name="connsiteX4" fmla="*/ 0 w 803275"/>
                <a:gd name="connsiteY4" fmla="*/ 479146 h 959226"/>
                <a:gd name="connsiteX0" fmla="*/ 0 w 803275"/>
                <a:gd name="connsiteY0" fmla="*/ 479111 h 959191"/>
                <a:gd name="connsiteX1" fmla="*/ 387350 w 803275"/>
                <a:gd name="connsiteY1" fmla="*/ 120 h 959191"/>
                <a:gd name="connsiteX2" fmla="*/ 803275 w 803275"/>
                <a:gd name="connsiteY2" fmla="*/ 364811 h 959191"/>
                <a:gd name="connsiteX3" fmla="*/ 387350 w 803275"/>
                <a:gd name="connsiteY3" fmla="*/ 958102 h 959191"/>
                <a:gd name="connsiteX4" fmla="*/ 0 w 803275"/>
                <a:gd name="connsiteY4" fmla="*/ 479111 h 959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275" h="959191">
                  <a:moveTo>
                    <a:pt x="0" y="479111"/>
                  </a:moveTo>
                  <a:cubicBezTo>
                    <a:pt x="0" y="214572"/>
                    <a:pt x="172509" y="4883"/>
                    <a:pt x="387350" y="120"/>
                  </a:cubicBezTo>
                  <a:cubicBezTo>
                    <a:pt x="602191" y="-4643"/>
                    <a:pt x="779462" y="133610"/>
                    <a:pt x="803275" y="364811"/>
                  </a:cubicBezTo>
                  <a:cubicBezTo>
                    <a:pt x="793750" y="872237"/>
                    <a:pt x="521229" y="939052"/>
                    <a:pt x="387350" y="958102"/>
                  </a:cubicBezTo>
                  <a:cubicBezTo>
                    <a:pt x="253471" y="977152"/>
                    <a:pt x="0" y="743650"/>
                    <a:pt x="0" y="479111"/>
                  </a:cubicBezTo>
                  <a:close/>
                </a:path>
              </a:pathLst>
            </a:custGeom>
            <a:noFill/>
            <a:ln>
              <a:solidFill>
                <a:schemeClr val="accent1"/>
              </a:solidFill>
            </a:ln>
            <a:effectLst>
              <a:outerShdw blurRad="508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73" name="Ovaal 26">
              <a:extLst>
                <a:ext uri="{FF2B5EF4-FFF2-40B4-BE49-F238E27FC236}">
                  <a16:creationId xmlns:a16="http://schemas.microsoft.com/office/drawing/2014/main" id="{E4247E80-893B-394F-ACA9-3EA52E009D09}"/>
                </a:ext>
              </a:extLst>
            </p:cNvPr>
            <p:cNvSpPr/>
            <p:nvPr userDrawn="1"/>
          </p:nvSpPr>
          <p:spPr>
            <a:xfrm>
              <a:off x="6103600" y="1880033"/>
              <a:ext cx="117476" cy="117476"/>
            </a:xfrm>
            <a:custGeom>
              <a:avLst/>
              <a:gdLst>
                <a:gd name="connsiteX0" fmla="*/ 0 w 117476"/>
                <a:gd name="connsiteY0" fmla="*/ 58738 h 117476"/>
                <a:gd name="connsiteX1" fmla="*/ 58738 w 117476"/>
                <a:gd name="connsiteY1" fmla="*/ 0 h 117476"/>
                <a:gd name="connsiteX2" fmla="*/ 117476 w 117476"/>
                <a:gd name="connsiteY2" fmla="*/ 58738 h 117476"/>
                <a:gd name="connsiteX3" fmla="*/ 58738 w 117476"/>
                <a:gd name="connsiteY3" fmla="*/ 117476 h 117476"/>
                <a:gd name="connsiteX4" fmla="*/ 0 w 117476"/>
                <a:gd name="connsiteY4" fmla="*/ 58738 h 117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76" h="117476" fill="none" extrusionOk="0">
                  <a:moveTo>
                    <a:pt x="0" y="58738"/>
                  </a:moveTo>
                  <a:cubicBezTo>
                    <a:pt x="-1719" y="26694"/>
                    <a:pt x="29899" y="-336"/>
                    <a:pt x="58738" y="0"/>
                  </a:cubicBezTo>
                  <a:cubicBezTo>
                    <a:pt x="92445" y="-1889"/>
                    <a:pt x="117351" y="30376"/>
                    <a:pt x="117476" y="58738"/>
                  </a:cubicBezTo>
                  <a:cubicBezTo>
                    <a:pt x="119515" y="93121"/>
                    <a:pt x="92675" y="119550"/>
                    <a:pt x="58738" y="117476"/>
                  </a:cubicBezTo>
                  <a:cubicBezTo>
                    <a:pt x="30503" y="121931"/>
                    <a:pt x="-2452" y="90518"/>
                    <a:pt x="0" y="58738"/>
                  </a:cubicBezTo>
                  <a:close/>
                </a:path>
                <a:path w="117476" h="117476" stroke="0" extrusionOk="0">
                  <a:moveTo>
                    <a:pt x="0" y="58738"/>
                  </a:moveTo>
                  <a:cubicBezTo>
                    <a:pt x="-251" y="27359"/>
                    <a:pt x="28000" y="-3046"/>
                    <a:pt x="58738" y="0"/>
                  </a:cubicBezTo>
                  <a:cubicBezTo>
                    <a:pt x="90297" y="4092"/>
                    <a:pt x="118872" y="27113"/>
                    <a:pt x="117476" y="58738"/>
                  </a:cubicBezTo>
                  <a:cubicBezTo>
                    <a:pt x="118056" y="94975"/>
                    <a:pt x="93256" y="119183"/>
                    <a:pt x="58738" y="117476"/>
                  </a:cubicBezTo>
                  <a:cubicBezTo>
                    <a:pt x="29045" y="122539"/>
                    <a:pt x="140" y="88112"/>
                    <a:pt x="0" y="58738"/>
                  </a:cubicBezTo>
                  <a:close/>
                </a:path>
              </a:pathLst>
            </a:custGeom>
            <a:solidFill>
              <a:schemeClr val="accent1"/>
            </a:solidFill>
            <a:ln w="38100">
              <a:solidFill>
                <a:schemeClr val="accent1"/>
              </a:solidFill>
              <a:extLst>
                <a:ext uri="{C807C97D-BFC1-408E-A445-0C87EB9F89A2}">
                  <ask:lineSketchStyleProps xmlns:ask="http://schemas.microsoft.com/office/drawing/2018/sketchyshapes" sd="2125567306">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44000" tIns="162000" rIns="144000" bIns="144000" rtlCol="0" anchor="ctr"/>
            <a:lstStyle/>
            <a:p>
              <a:pPr algn="ctr">
                <a:lnSpc>
                  <a:spcPct val="90000"/>
                </a:lnSpc>
                <a:spcBef>
                  <a:spcPts val="200"/>
                </a:spcBef>
                <a:spcAft>
                  <a:spcPts val="200"/>
                </a:spcAft>
              </a:pPr>
              <a:r>
                <a:rPr lang="en-GB" sz="900" b="1" dirty="0">
                  <a:solidFill>
                    <a:schemeClr val="bg1"/>
                  </a:solidFill>
                  <a:latin typeface="+mj-lt"/>
                </a:rPr>
                <a:t>1</a:t>
              </a:r>
            </a:p>
          </p:txBody>
        </p:sp>
        <p:sp>
          <p:nvSpPr>
            <p:cNvPr id="76" name="Ovaal 27">
              <a:extLst>
                <a:ext uri="{FF2B5EF4-FFF2-40B4-BE49-F238E27FC236}">
                  <a16:creationId xmlns:a16="http://schemas.microsoft.com/office/drawing/2014/main" id="{43BDEB83-CFEF-294D-9C7B-3E3C6D9F24DB}"/>
                </a:ext>
              </a:extLst>
            </p:cNvPr>
            <p:cNvSpPr/>
            <p:nvPr userDrawn="1"/>
          </p:nvSpPr>
          <p:spPr>
            <a:xfrm flipH="1">
              <a:off x="5696942" y="2116774"/>
              <a:ext cx="117476" cy="117476"/>
            </a:xfrm>
            <a:custGeom>
              <a:avLst/>
              <a:gdLst>
                <a:gd name="connsiteX0" fmla="*/ 0 w 117476"/>
                <a:gd name="connsiteY0" fmla="*/ 58738 h 117476"/>
                <a:gd name="connsiteX1" fmla="*/ 58738 w 117476"/>
                <a:gd name="connsiteY1" fmla="*/ 0 h 117476"/>
                <a:gd name="connsiteX2" fmla="*/ 117476 w 117476"/>
                <a:gd name="connsiteY2" fmla="*/ 58738 h 117476"/>
                <a:gd name="connsiteX3" fmla="*/ 58738 w 117476"/>
                <a:gd name="connsiteY3" fmla="*/ 117476 h 117476"/>
                <a:gd name="connsiteX4" fmla="*/ 0 w 117476"/>
                <a:gd name="connsiteY4" fmla="*/ 58738 h 117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76" h="117476" fill="none" extrusionOk="0">
                  <a:moveTo>
                    <a:pt x="0" y="58738"/>
                  </a:moveTo>
                  <a:cubicBezTo>
                    <a:pt x="-1719" y="26694"/>
                    <a:pt x="29899" y="-336"/>
                    <a:pt x="58738" y="0"/>
                  </a:cubicBezTo>
                  <a:cubicBezTo>
                    <a:pt x="92445" y="-1889"/>
                    <a:pt x="117351" y="30376"/>
                    <a:pt x="117476" y="58738"/>
                  </a:cubicBezTo>
                  <a:cubicBezTo>
                    <a:pt x="119515" y="93121"/>
                    <a:pt x="92675" y="119550"/>
                    <a:pt x="58738" y="117476"/>
                  </a:cubicBezTo>
                  <a:cubicBezTo>
                    <a:pt x="30503" y="121931"/>
                    <a:pt x="-2452" y="90518"/>
                    <a:pt x="0" y="58738"/>
                  </a:cubicBezTo>
                  <a:close/>
                </a:path>
                <a:path w="117476" h="117476" stroke="0" extrusionOk="0">
                  <a:moveTo>
                    <a:pt x="0" y="58738"/>
                  </a:moveTo>
                  <a:cubicBezTo>
                    <a:pt x="-251" y="27359"/>
                    <a:pt x="28000" y="-3046"/>
                    <a:pt x="58738" y="0"/>
                  </a:cubicBezTo>
                  <a:cubicBezTo>
                    <a:pt x="90297" y="4092"/>
                    <a:pt x="118872" y="27113"/>
                    <a:pt x="117476" y="58738"/>
                  </a:cubicBezTo>
                  <a:cubicBezTo>
                    <a:pt x="118056" y="94975"/>
                    <a:pt x="93256" y="119183"/>
                    <a:pt x="58738" y="117476"/>
                  </a:cubicBezTo>
                  <a:cubicBezTo>
                    <a:pt x="29045" y="122539"/>
                    <a:pt x="140" y="88112"/>
                    <a:pt x="0" y="58738"/>
                  </a:cubicBezTo>
                  <a:close/>
                </a:path>
              </a:pathLst>
            </a:custGeom>
            <a:solidFill>
              <a:schemeClr val="accent1"/>
            </a:solidFill>
            <a:ln w="38100">
              <a:solidFill>
                <a:schemeClr val="accent1"/>
              </a:solidFill>
              <a:extLst>
                <a:ext uri="{C807C97D-BFC1-408E-A445-0C87EB9F89A2}">
                  <ask:lineSketchStyleProps xmlns:ask="http://schemas.microsoft.com/office/drawing/2018/sketchyshapes" sd="2125567306">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44000" tIns="162000" rIns="144000" bIns="144000" rtlCol="0" anchor="ctr"/>
            <a:lstStyle/>
            <a:p>
              <a:pPr algn="ctr">
                <a:lnSpc>
                  <a:spcPct val="90000"/>
                </a:lnSpc>
                <a:spcBef>
                  <a:spcPts val="200"/>
                </a:spcBef>
                <a:spcAft>
                  <a:spcPts val="200"/>
                </a:spcAft>
              </a:pPr>
              <a:r>
                <a:rPr lang="en-GB" sz="900" b="1" dirty="0">
                  <a:solidFill>
                    <a:schemeClr val="bg1"/>
                  </a:solidFill>
                  <a:latin typeface="+mj-lt"/>
                </a:rPr>
                <a:t>2</a:t>
              </a:r>
            </a:p>
          </p:txBody>
        </p:sp>
        <p:sp>
          <p:nvSpPr>
            <p:cNvPr id="127" name="Ovaal 28">
              <a:extLst>
                <a:ext uri="{FF2B5EF4-FFF2-40B4-BE49-F238E27FC236}">
                  <a16:creationId xmlns:a16="http://schemas.microsoft.com/office/drawing/2014/main" id="{87694059-1F2C-ED4E-B4A9-B654379C1F62}"/>
                </a:ext>
              </a:extLst>
            </p:cNvPr>
            <p:cNvSpPr/>
            <p:nvPr userDrawn="1"/>
          </p:nvSpPr>
          <p:spPr>
            <a:xfrm>
              <a:off x="6958212" y="2292419"/>
              <a:ext cx="117476" cy="117476"/>
            </a:xfrm>
            <a:custGeom>
              <a:avLst/>
              <a:gdLst>
                <a:gd name="connsiteX0" fmla="*/ 0 w 117476"/>
                <a:gd name="connsiteY0" fmla="*/ 58738 h 117476"/>
                <a:gd name="connsiteX1" fmla="*/ 58738 w 117476"/>
                <a:gd name="connsiteY1" fmla="*/ 0 h 117476"/>
                <a:gd name="connsiteX2" fmla="*/ 117476 w 117476"/>
                <a:gd name="connsiteY2" fmla="*/ 58738 h 117476"/>
                <a:gd name="connsiteX3" fmla="*/ 58738 w 117476"/>
                <a:gd name="connsiteY3" fmla="*/ 117476 h 117476"/>
                <a:gd name="connsiteX4" fmla="*/ 0 w 117476"/>
                <a:gd name="connsiteY4" fmla="*/ 58738 h 117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76" h="117476" fill="none" extrusionOk="0">
                  <a:moveTo>
                    <a:pt x="0" y="58738"/>
                  </a:moveTo>
                  <a:cubicBezTo>
                    <a:pt x="-6766" y="27855"/>
                    <a:pt x="34436" y="-759"/>
                    <a:pt x="58738" y="0"/>
                  </a:cubicBezTo>
                  <a:cubicBezTo>
                    <a:pt x="92793" y="-2408"/>
                    <a:pt x="117284" y="32592"/>
                    <a:pt x="117476" y="58738"/>
                  </a:cubicBezTo>
                  <a:cubicBezTo>
                    <a:pt x="118842" y="92480"/>
                    <a:pt x="95635" y="123651"/>
                    <a:pt x="58738" y="117476"/>
                  </a:cubicBezTo>
                  <a:cubicBezTo>
                    <a:pt x="27360" y="118601"/>
                    <a:pt x="-8775" y="88814"/>
                    <a:pt x="0" y="58738"/>
                  </a:cubicBezTo>
                  <a:close/>
                </a:path>
                <a:path w="117476" h="117476" stroke="0" extrusionOk="0">
                  <a:moveTo>
                    <a:pt x="0" y="58738"/>
                  </a:moveTo>
                  <a:cubicBezTo>
                    <a:pt x="-1975" y="34655"/>
                    <a:pt x="27332" y="-1850"/>
                    <a:pt x="58738" y="0"/>
                  </a:cubicBezTo>
                  <a:cubicBezTo>
                    <a:pt x="90733" y="2067"/>
                    <a:pt x="120636" y="28142"/>
                    <a:pt x="117476" y="58738"/>
                  </a:cubicBezTo>
                  <a:cubicBezTo>
                    <a:pt x="118111" y="95334"/>
                    <a:pt x="98340" y="123361"/>
                    <a:pt x="58738" y="117476"/>
                  </a:cubicBezTo>
                  <a:cubicBezTo>
                    <a:pt x="27188" y="119117"/>
                    <a:pt x="266" y="85339"/>
                    <a:pt x="0" y="58738"/>
                  </a:cubicBezTo>
                  <a:close/>
                </a:path>
              </a:pathLst>
            </a:custGeom>
            <a:solidFill>
              <a:schemeClr val="accent1"/>
            </a:solidFill>
            <a:ln w="38100">
              <a:solidFill>
                <a:schemeClr val="accent1"/>
              </a:solidFill>
              <a:extLst>
                <a:ext uri="{C807C97D-BFC1-408E-A445-0C87EB9F89A2}">
                  <ask:lineSketchStyleProps xmlns:ask="http://schemas.microsoft.com/office/drawing/2018/sketchyshapes" sd="212556730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44000" tIns="162000" rIns="144000" bIns="144000" rtlCol="0" anchor="ctr"/>
            <a:lstStyle/>
            <a:p>
              <a:pPr algn="ctr">
                <a:lnSpc>
                  <a:spcPct val="90000"/>
                </a:lnSpc>
                <a:spcBef>
                  <a:spcPts val="200"/>
                </a:spcBef>
                <a:spcAft>
                  <a:spcPts val="200"/>
                </a:spcAft>
              </a:pPr>
              <a:r>
                <a:rPr lang="en-GB" sz="900" b="1" dirty="0">
                  <a:solidFill>
                    <a:schemeClr val="bg1"/>
                  </a:solidFill>
                  <a:latin typeface="+mj-lt"/>
                </a:rPr>
                <a:t>3</a:t>
              </a:r>
            </a:p>
          </p:txBody>
        </p:sp>
        <p:sp>
          <p:nvSpPr>
            <p:cNvPr id="130" name="Rechthoek 3">
              <a:extLst>
                <a:ext uri="{FF2B5EF4-FFF2-40B4-BE49-F238E27FC236}">
                  <a16:creationId xmlns:a16="http://schemas.microsoft.com/office/drawing/2014/main" id="{2A634A20-11EA-E54E-B7C9-530B591131BC}"/>
                </a:ext>
              </a:extLst>
            </p:cNvPr>
            <p:cNvSpPr/>
            <p:nvPr userDrawn="1"/>
          </p:nvSpPr>
          <p:spPr>
            <a:xfrm>
              <a:off x="10000050" y="2618221"/>
              <a:ext cx="931069" cy="2171698"/>
            </a:xfrm>
            <a:prstGeom prst="rect">
              <a:avLst/>
            </a:prstGeom>
            <a:blipFill>
              <a:blip r:embed="rId6" cstate="hqprint">
                <a:extLst>
                  <a:ext uri="{28A0092B-C50C-407E-A947-70E740481C1C}">
                    <a14:useLocalDpi xmlns:a14="http://schemas.microsoft.com/office/drawing/2010/main"/>
                  </a:ext>
                </a:extLst>
              </a:blip>
              <a:srcRect/>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a:p>
          </p:txBody>
        </p:sp>
        <p:sp>
          <p:nvSpPr>
            <p:cNvPr id="131" name="Ovaal 27">
              <a:extLst>
                <a:ext uri="{FF2B5EF4-FFF2-40B4-BE49-F238E27FC236}">
                  <a16:creationId xmlns:a16="http://schemas.microsoft.com/office/drawing/2014/main" id="{C9C3B2B6-1164-9448-8F48-7499DCE99D3C}"/>
                </a:ext>
              </a:extLst>
            </p:cNvPr>
            <p:cNvSpPr/>
            <p:nvPr userDrawn="1"/>
          </p:nvSpPr>
          <p:spPr>
            <a:xfrm rot="10800000" flipH="1">
              <a:off x="9966539" y="2611076"/>
              <a:ext cx="978868" cy="2208014"/>
            </a:xfrm>
            <a:prstGeom prst="roundRect">
              <a:avLst/>
            </a:prstGeom>
            <a:noFill/>
            <a:ln>
              <a:solidFill>
                <a:schemeClr val="accent1"/>
              </a:solidFill>
            </a:ln>
            <a:effectLst>
              <a:outerShdw blurRad="508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dirty="0" err="1"/>
            </a:p>
          </p:txBody>
        </p:sp>
        <p:sp>
          <p:nvSpPr>
            <p:cNvPr id="132" name="Ovaal 33">
              <a:extLst>
                <a:ext uri="{FF2B5EF4-FFF2-40B4-BE49-F238E27FC236}">
                  <a16:creationId xmlns:a16="http://schemas.microsoft.com/office/drawing/2014/main" id="{8834EDD9-6985-FC4D-A80B-FBB5A1B663A8}"/>
                </a:ext>
              </a:extLst>
            </p:cNvPr>
            <p:cNvSpPr/>
            <p:nvPr userDrawn="1"/>
          </p:nvSpPr>
          <p:spPr>
            <a:xfrm>
              <a:off x="10576362" y="2537563"/>
              <a:ext cx="117476" cy="117476"/>
            </a:xfrm>
            <a:custGeom>
              <a:avLst/>
              <a:gdLst>
                <a:gd name="connsiteX0" fmla="*/ 0 w 117476"/>
                <a:gd name="connsiteY0" fmla="*/ 58738 h 117476"/>
                <a:gd name="connsiteX1" fmla="*/ 58738 w 117476"/>
                <a:gd name="connsiteY1" fmla="*/ 0 h 117476"/>
                <a:gd name="connsiteX2" fmla="*/ 117476 w 117476"/>
                <a:gd name="connsiteY2" fmla="*/ 58738 h 117476"/>
                <a:gd name="connsiteX3" fmla="*/ 58738 w 117476"/>
                <a:gd name="connsiteY3" fmla="*/ 117476 h 117476"/>
                <a:gd name="connsiteX4" fmla="*/ 0 w 117476"/>
                <a:gd name="connsiteY4" fmla="*/ 58738 h 117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76" h="117476" fill="none" extrusionOk="0">
                  <a:moveTo>
                    <a:pt x="0" y="58738"/>
                  </a:moveTo>
                  <a:cubicBezTo>
                    <a:pt x="-6766" y="27855"/>
                    <a:pt x="34436" y="-759"/>
                    <a:pt x="58738" y="0"/>
                  </a:cubicBezTo>
                  <a:cubicBezTo>
                    <a:pt x="92793" y="-2408"/>
                    <a:pt x="117284" y="32592"/>
                    <a:pt x="117476" y="58738"/>
                  </a:cubicBezTo>
                  <a:cubicBezTo>
                    <a:pt x="118842" y="92480"/>
                    <a:pt x="95635" y="123651"/>
                    <a:pt x="58738" y="117476"/>
                  </a:cubicBezTo>
                  <a:cubicBezTo>
                    <a:pt x="27360" y="118601"/>
                    <a:pt x="-8775" y="88814"/>
                    <a:pt x="0" y="58738"/>
                  </a:cubicBezTo>
                  <a:close/>
                </a:path>
                <a:path w="117476" h="117476" stroke="0" extrusionOk="0">
                  <a:moveTo>
                    <a:pt x="0" y="58738"/>
                  </a:moveTo>
                  <a:cubicBezTo>
                    <a:pt x="-1975" y="34655"/>
                    <a:pt x="27332" y="-1850"/>
                    <a:pt x="58738" y="0"/>
                  </a:cubicBezTo>
                  <a:cubicBezTo>
                    <a:pt x="90733" y="2067"/>
                    <a:pt x="120636" y="28142"/>
                    <a:pt x="117476" y="58738"/>
                  </a:cubicBezTo>
                  <a:cubicBezTo>
                    <a:pt x="118111" y="95334"/>
                    <a:pt x="98340" y="123361"/>
                    <a:pt x="58738" y="117476"/>
                  </a:cubicBezTo>
                  <a:cubicBezTo>
                    <a:pt x="27188" y="119117"/>
                    <a:pt x="266" y="85339"/>
                    <a:pt x="0" y="58738"/>
                  </a:cubicBezTo>
                  <a:close/>
                </a:path>
              </a:pathLst>
            </a:custGeom>
            <a:solidFill>
              <a:schemeClr val="accent1"/>
            </a:solidFill>
            <a:ln w="38100">
              <a:solidFill>
                <a:schemeClr val="accent1"/>
              </a:solidFill>
              <a:extLst>
                <a:ext uri="{C807C97D-BFC1-408E-A445-0C87EB9F89A2}">
                  <ask:lineSketchStyleProps xmlns:ask="http://schemas.microsoft.com/office/drawing/2018/sketchyshapes" sd="212556730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44000" tIns="162000" rIns="144000" bIns="144000" rtlCol="0" anchor="ctr"/>
            <a:lstStyle/>
            <a:p>
              <a:pPr algn="ctr">
                <a:lnSpc>
                  <a:spcPct val="90000"/>
                </a:lnSpc>
                <a:spcBef>
                  <a:spcPts val="200"/>
                </a:spcBef>
                <a:spcAft>
                  <a:spcPts val="200"/>
                </a:spcAft>
              </a:pPr>
              <a:r>
                <a:rPr lang="en-GB" sz="900" b="1" dirty="0">
                  <a:solidFill>
                    <a:schemeClr val="bg1"/>
                  </a:solidFill>
                  <a:latin typeface="+mj-lt"/>
                </a:rPr>
                <a:t>4</a:t>
              </a:r>
            </a:p>
          </p:txBody>
        </p:sp>
      </p:grpSp>
      <p:sp>
        <p:nvSpPr>
          <p:cNvPr id="133" name="Titel 1">
            <a:extLst>
              <a:ext uri="{FF2B5EF4-FFF2-40B4-BE49-F238E27FC236}">
                <a16:creationId xmlns:a16="http://schemas.microsoft.com/office/drawing/2014/main" id="{C9270CAD-6414-1142-BED7-75C07A44D6FC}"/>
              </a:ext>
            </a:extLst>
          </p:cNvPr>
          <p:cNvSpPr txBox="1">
            <a:spLocks/>
          </p:cNvSpPr>
          <p:nvPr userDrawn="1"/>
        </p:nvSpPr>
        <p:spPr>
          <a:xfrm>
            <a:off x="687897" y="437682"/>
            <a:ext cx="10142859" cy="657952"/>
          </a:xfrm>
          <a:prstGeom prst="rect">
            <a:avLst/>
          </a:prstGeom>
        </p:spPr>
        <p:txBody>
          <a:bodyPr vert="horz" wrap="square" lIns="0" tIns="0" rIns="0" bIns="0" rtlCol="0" anchor="t">
            <a:noAutofit/>
          </a:bodyPr>
          <a:lstStyle>
            <a:lvl1pPr algn="l" defTabSz="914400" rtl="0" eaLnBrk="1" latinLnBrk="0" hangingPunct="1">
              <a:lnSpc>
                <a:spcPct val="80000"/>
              </a:lnSpc>
              <a:spcBef>
                <a:spcPct val="0"/>
              </a:spcBef>
              <a:buNone/>
              <a:defRPr sz="3000" kern="1200" cap="all" baseline="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3600" b="1" i="0" u="none" strike="noStrike" kern="1200" cap="all" spc="0" normalizeH="0" baseline="0" noProof="0" dirty="0">
                <a:ln>
                  <a:noFill/>
                </a:ln>
                <a:solidFill>
                  <a:schemeClr val="accent1"/>
                </a:solidFill>
                <a:effectLst/>
                <a:uLnTx/>
                <a:uFillTx/>
                <a:latin typeface="+mj-lt"/>
                <a:ea typeface="Segoe UI Black" panose="020B0A02040204020203" pitchFamily="34" charset="0"/>
                <a:cs typeface="Segoe UI" panose="020B0502040204020203" pitchFamily="34" charset="0"/>
              </a:rPr>
              <a:t>Hoe kies je de juiste dia met de juiste opmaak?</a:t>
            </a:r>
          </a:p>
        </p:txBody>
      </p:sp>
      <p:sp>
        <p:nvSpPr>
          <p:cNvPr id="68" name="Tekstvak 67">
            <a:extLst>
              <a:ext uri="{FF2B5EF4-FFF2-40B4-BE49-F238E27FC236}">
                <a16:creationId xmlns:a16="http://schemas.microsoft.com/office/drawing/2014/main" id="{F5AB1666-8AB2-9D41-B10F-2CFC30DEF11D}"/>
              </a:ext>
            </a:extLst>
          </p:cNvPr>
          <p:cNvSpPr txBox="1">
            <a:spLocks/>
          </p:cNvSpPr>
          <p:nvPr userDrawn="1"/>
        </p:nvSpPr>
        <p:spPr>
          <a:xfrm>
            <a:off x="359556" y="4824148"/>
            <a:ext cx="6126969" cy="1243450"/>
          </a:xfrm>
          <a:prstGeom prst="roundRect">
            <a:avLst/>
          </a:prstGeom>
          <a:solidFill>
            <a:schemeClr val="accent3"/>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00" kern="1200">
                <a:solidFill>
                  <a:schemeClr val="bg1">
                    <a:lumMod val="50000"/>
                  </a:schemeClr>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1"/>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bg2">
                  <a:lumMod val="75000"/>
                </a:schemeClr>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1800" b="1" kern="1200">
                <a:solidFill>
                  <a:schemeClr val="tx1"/>
                </a:solidFill>
                <a:latin typeface="Jumbo TheSans Black" panose="020B0A00040303060204" pitchFamily="34" charset="0"/>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0" kern="1200" cap="all" baseline="0">
                <a:solidFill>
                  <a:schemeClr val="accent1"/>
                </a:solidFill>
                <a:latin typeface="Jumbo TheSans Black" panose="020B0A00040303060204" pitchFamily="34" charset="0"/>
                <a:ea typeface="+mn-ea"/>
                <a:cs typeface="+mn-cs"/>
              </a:defRPr>
            </a:lvl6pPr>
            <a:lvl7pPr marL="342900" indent="-342900"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accent1"/>
              </a:buClr>
              <a:buFont typeface="Arial" panose="020B0604020202020204" pitchFamily="34" charset="0"/>
              <a:buChar char="•"/>
              <a:defRPr sz="1600" i="0" kern="1200">
                <a:solidFill>
                  <a:schemeClr val="tx1"/>
                </a:solidFill>
                <a:latin typeface="+mn-lt"/>
                <a:ea typeface="+mn-ea"/>
                <a:cs typeface="+mn-cs"/>
              </a:defRPr>
            </a:lvl9pPr>
          </a:lstStyle>
          <a:p>
            <a:r>
              <a:rPr lang="nl-NL"/>
              <a:t> </a:t>
            </a:r>
            <a:endParaRPr lang="nl-NL" dirty="0"/>
          </a:p>
        </p:txBody>
      </p:sp>
      <p:sp>
        <p:nvSpPr>
          <p:cNvPr id="69" name="Tekstvak 68">
            <a:extLst>
              <a:ext uri="{FF2B5EF4-FFF2-40B4-BE49-F238E27FC236}">
                <a16:creationId xmlns:a16="http://schemas.microsoft.com/office/drawing/2014/main" id="{E6D3A02D-448C-BA43-80E0-46756D76D6C9}"/>
              </a:ext>
            </a:extLst>
          </p:cNvPr>
          <p:cNvSpPr txBox="1"/>
          <p:nvPr userDrawn="1"/>
        </p:nvSpPr>
        <p:spPr>
          <a:xfrm>
            <a:off x="700598" y="5160956"/>
            <a:ext cx="5471602" cy="605294"/>
          </a:xfrm>
          <a:prstGeom prst="rect">
            <a:avLst/>
          </a:prstGeom>
          <a:noFill/>
        </p:spPr>
        <p:txBody>
          <a:bodyPr wrap="square" lIns="0" tIns="0" rIns="0" bIns="0" anchor="ctr">
            <a:spAutoFit/>
          </a:bodyPr>
          <a:lstStyle/>
          <a:p>
            <a:pPr algn="l">
              <a:spcAft>
                <a:spcPts val="400"/>
              </a:spcAft>
            </a:pPr>
            <a:r>
              <a:rPr lang="nl-NL" sz="1200" dirty="0"/>
              <a:t>Voor jouw presentatie kun je allerlei dia’s met verschillende indelingen </a:t>
            </a:r>
            <a:br>
              <a:rPr lang="nl-NL" sz="1200" dirty="0"/>
            </a:br>
            <a:r>
              <a:rPr lang="nl-NL" sz="1200" dirty="0"/>
              <a:t>(lay-outs) kiezen. De juiste lettertypen en –groottes staan hier al in. </a:t>
            </a:r>
          </a:p>
          <a:p>
            <a:pPr algn="l">
              <a:spcAft>
                <a:spcPts val="400"/>
              </a:spcAft>
            </a:pPr>
            <a:r>
              <a:rPr lang="nl-NL" sz="1200" dirty="0"/>
              <a:t>Zo weet je zeker dat de dia’s die je maakt passen in de GGD huisstijl.</a:t>
            </a:r>
          </a:p>
        </p:txBody>
      </p:sp>
    </p:spTree>
    <p:extLst>
      <p:ext uri="{BB962C8B-B14F-4D97-AF65-F5344CB8AC3E}">
        <p14:creationId xmlns:p14="http://schemas.microsoft.com/office/powerpoint/2010/main" val="1560789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7" name="Rechthoek 6"/>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8" name="Rechthoek 7"/>
          <p:cNvSpPr/>
          <p:nvPr/>
        </p:nvSpPr>
        <p:spPr>
          <a:xfrm>
            <a:off x="695333" y="624000"/>
            <a:ext cx="10800000" cy="387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2" name="Titel 1"/>
          <p:cNvSpPr>
            <a:spLocks noGrp="1"/>
          </p:cNvSpPr>
          <p:nvPr>
            <p:ph type="ctrTitle"/>
          </p:nvPr>
        </p:nvSpPr>
        <p:spPr>
          <a:xfrm>
            <a:off x="1128000" y="1256035"/>
            <a:ext cx="9936000" cy="711200"/>
          </a:xfrm>
        </p:spPr>
        <p:txBody>
          <a:bodyPr>
            <a:noAutofit/>
          </a:bodyPr>
          <a:lstStyle>
            <a:lvl1pPr>
              <a:defRPr>
                <a:solidFill>
                  <a:schemeClr val="bg2"/>
                </a:solidFill>
              </a:defRPr>
            </a:lvl1pPr>
          </a:lstStyle>
          <a:p>
            <a:r>
              <a:rPr lang="nl-NL"/>
              <a:t>Klik om stijl te bewerken</a:t>
            </a:r>
            <a:endParaRPr lang="nl-NL" dirty="0"/>
          </a:p>
        </p:txBody>
      </p:sp>
      <p:sp>
        <p:nvSpPr>
          <p:cNvPr id="3" name="Ondertitel 2"/>
          <p:cNvSpPr>
            <a:spLocks noGrp="1"/>
          </p:cNvSpPr>
          <p:nvPr>
            <p:ph type="subTitle" idx="1"/>
          </p:nvPr>
        </p:nvSpPr>
        <p:spPr>
          <a:xfrm>
            <a:off x="1127387" y="1902781"/>
            <a:ext cx="9936000" cy="711200"/>
          </a:xfrm>
        </p:spPr>
        <p:txBody>
          <a:bodyPr>
            <a:noAutofit/>
          </a:bodyPr>
          <a:lstStyle>
            <a:lvl1pPr marL="0" indent="0" algn="l">
              <a:lnSpc>
                <a:spcPts val="5600"/>
              </a:lnSpc>
              <a:buNone/>
              <a:defRPr sz="5333">
                <a:solidFill>
                  <a:schemeClr val="bg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a:t>Klikken om de ondertitelstijl van het model te bewerken</a:t>
            </a:r>
            <a:endParaRPr lang="nl-NL" dirty="0"/>
          </a:p>
        </p:txBody>
      </p:sp>
      <p:sp>
        <p:nvSpPr>
          <p:cNvPr id="11" name="Rechthoek 10"/>
          <p:cNvSpPr/>
          <p:nvPr/>
        </p:nvSpPr>
        <p:spPr>
          <a:xfrm>
            <a:off x="695333" y="4944000"/>
            <a:ext cx="10800000" cy="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14" name="Tijdelijke aanduiding voor tekst 13"/>
          <p:cNvSpPr>
            <a:spLocks noGrp="1"/>
          </p:cNvSpPr>
          <p:nvPr>
            <p:ph type="body" sz="quarter" idx="10"/>
          </p:nvPr>
        </p:nvSpPr>
        <p:spPr>
          <a:xfrm>
            <a:off x="1128001" y="3543437"/>
            <a:ext cx="7128209" cy="846667"/>
          </a:xfrm>
        </p:spPr>
        <p:txBody>
          <a:bodyPr>
            <a:noAutofit/>
          </a:bodyPr>
          <a:lstStyle>
            <a:lvl1pPr marL="0" indent="0" algn="l">
              <a:buNone/>
              <a:defRPr>
                <a:solidFill>
                  <a:schemeClr val="bg2"/>
                </a:solidFill>
              </a:defRPr>
            </a:lvl1pPr>
          </a:lstStyle>
          <a:p>
            <a:pPr lvl="0"/>
            <a:r>
              <a:rPr lang="nl-NL"/>
              <a:t>Klikken om de tekststijl van het model te bewerken</a:t>
            </a:r>
          </a:p>
        </p:txBody>
      </p:sp>
      <p:pic>
        <p:nvPicPr>
          <p:cNvPr id="17" name="Afbeelding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4000" y="5844595"/>
            <a:ext cx="3253800" cy="405451"/>
          </a:xfrm>
          <a:prstGeom prst="rect">
            <a:avLst/>
          </a:prstGeom>
        </p:spPr>
      </p:pic>
    </p:spTree>
    <p:extLst>
      <p:ext uri="{BB962C8B-B14F-4D97-AF65-F5344CB8AC3E}">
        <p14:creationId xmlns:p14="http://schemas.microsoft.com/office/powerpoint/2010/main" val="3607429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1 - WB_HvB">
    <p:bg>
      <p:bgPr>
        <a:solidFill>
          <a:schemeClr val="tx2"/>
        </a:solidFill>
        <a:effectLst/>
      </p:bgPr>
    </p:bg>
    <p:spTree>
      <p:nvGrpSpPr>
        <p:cNvPr id="1" name=""/>
        <p:cNvGrpSpPr/>
        <p:nvPr/>
      </p:nvGrpSpPr>
      <p:grpSpPr>
        <a:xfrm>
          <a:off x="0" y="0"/>
          <a:ext cx="0" cy="0"/>
          <a:chOff x="0" y="0"/>
          <a:chExt cx="0" cy="0"/>
        </a:xfrm>
      </p:grpSpPr>
      <p:sp>
        <p:nvSpPr>
          <p:cNvPr id="81" name="Indeling-naam">
            <a:extLst>
              <a:ext uri="{FF2B5EF4-FFF2-40B4-BE49-F238E27FC236}">
                <a16:creationId xmlns:a16="http://schemas.microsoft.com/office/drawing/2014/main" id="{263E24A8-56E8-3241-8031-A885CA04133B}"/>
              </a:ext>
              <a:ext uri="{C183D7F6-B498-43B3-948B-1728B52AA6E4}">
                <adec:decorative xmlns:adec="http://schemas.microsoft.com/office/drawing/2017/decorative" val="1"/>
              </a:ext>
            </a:extLst>
          </p:cNvPr>
          <p:cNvSpPr/>
          <p:nvPr userDrawn="1"/>
        </p:nvSpPr>
        <p:spPr>
          <a:xfrm>
            <a:off x="0" y="-429492"/>
            <a:ext cx="1388201" cy="3693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nl-NL" sz="2400" b="1" cap="all" baseline="0" noProof="0" dirty="0">
                <a:solidFill>
                  <a:schemeClr val="tx1"/>
                </a:solidFill>
                <a:latin typeface="+mj-lt"/>
              </a:rPr>
              <a:t>TITELDIA</a:t>
            </a:r>
          </a:p>
        </p:txBody>
      </p:sp>
      <p:sp>
        <p:nvSpPr>
          <p:cNvPr id="14" name="Achtergond voet">
            <a:extLst>
              <a:ext uri="{FF2B5EF4-FFF2-40B4-BE49-F238E27FC236}">
                <a16:creationId xmlns:a16="http://schemas.microsoft.com/office/drawing/2014/main" id="{53EFFD8D-CBC3-E231-EF0E-41C33B6C4868}"/>
              </a:ext>
              <a:ext uri="{C183D7F6-B498-43B3-948B-1728B52AA6E4}">
                <adec:decorative xmlns:adec="http://schemas.microsoft.com/office/drawing/2017/decorative" val="1"/>
              </a:ext>
            </a:extLst>
          </p:cNvPr>
          <p:cNvSpPr/>
          <p:nvPr userDrawn="1"/>
        </p:nvSpPr>
        <p:spPr>
          <a:xfrm>
            <a:off x="0" y="5751513"/>
            <a:ext cx="12192000" cy="11064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Achtergrond voet met schaduw">
            <a:extLst>
              <a:ext uri="{FF2B5EF4-FFF2-40B4-BE49-F238E27FC236}">
                <a16:creationId xmlns:a16="http://schemas.microsoft.com/office/drawing/2014/main" id="{A108612E-DB12-BBC0-3B73-5A60BB07AA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5748528"/>
            <a:ext cx="12192000" cy="1109472"/>
          </a:xfrm>
          <a:prstGeom prst="rect">
            <a:avLst/>
          </a:prstGeom>
        </p:spPr>
      </p:pic>
      <p:sp>
        <p:nvSpPr>
          <p:cNvPr id="2" name="Placeholder titel"/>
          <p:cNvSpPr>
            <a:spLocks noGrp="1"/>
          </p:cNvSpPr>
          <p:nvPr>
            <p:ph type="ctrTitle" hasCustomPrompt="1"/>
          </p:nvPr>
        </p:nvSpPr>
        <p:spPr>
          <a:xfrm>
            <a:off x="717176" y="914400"/>
            <a:ext cx="3130924" cy="2101043"/>
          </a:xfrm>
        </p:spPr>
        <p:txBody>
          <a:bodyPr anchor="b">
            <a:normAutofit/>
          </a:bodyPr>
          <a:lstStyle>
            <a:lvl1pPr algn="l">
              <a:lnSpc>
                <a:spcPct val="100000"/>
              </a:lnSpc>
              <a:defRPr sz="4200">
                <a:solidFill>
                  <a:schemeClr val="bg1"/>
                </a:solidFill>
              </a:defRPr>
            </a:lvl1pPr>
          </a:lstStyle>
          <a:p>
            <a:r>
              <a:rPr lang="en-US" dirty="0"/>
              <a:t>[TITEL]</a:t>
            </a:r>
          </a:p>
        </p:txBody>
      </p:sp>
      <p:sp>
        <p:nvSpPr>
          <p:cNvPr id="3" name="Placeholder ondertitel"/>
          <p:cNvSpPr>
            <a:spLocks noGrp="1"/>
          </p:cNvSpPr>
          <p:nvPr>
            <p:ph type="subTitle" idx="1" hasCustomPrompt="1"/>
          </p:nvPr>
        </p:nvSpPr>
        <p:spPr>
          <a:xfrm>
            <a:off x="717176" y="3169078"/>
            <a:ext cx="3207124" cy="1189791"/>
          </a:xfrm>
        </p:spPr>
        <p:txBody>
          <a:bodyPr>
            <a:normAutofit/>
          </a:bodyPr>
          <a:lstStyle>
            <a:lvl1pPr marL="0" indent="0" algn="l">
              <a:lnSpc>
                <a:spcPct val="100000"/>
              </a:lnSpc>
              <a:buNone/>
              <a:defRPr sz="3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[ONDERTITEL]</a:t>
            </a:r>
          </a:p>
        </p:txBody>
      </p:sp>
      <p:sp>
        <p:nvSpPr>
          <p:cNvPr id="5" name="Placeholder datum">
            <a:extLst>
              <a:ext uri="{FF2B5EF4-FFF2-40B4-BE49-F238E27FC236}">
                <a16:creationId xmlns:a16="http://schemas.microsoft.com/office/drawing/2014/main" id="{BB8861EA-BA67-F0A1-5E5B-D6BCDF0F61FF}"/>
              </a:ext>
            </a:extLst>
          </p:cNvPr>
          <p:cNvSpPr>
            <a:spLocks noGrp="1"/>
          </p:cNvSpPr>
          <p:nvPr>
            <p:ph type="body" sz="quarter" idx="13" hasCustomPrompt="1"/>
          </p:nvPr>
        </p:nvSpPr>
        <p:spPr>
          <a:xfrm>
            <a:off x="717174" y="4466590"/>
            <a:ext cx="3130925" cy="365125"/>
          </a:xfrm>
        </p:spPr>
        <p:txBody>
          <a:bodyPr vert="horz" lIns="0" tIns="0" rIns="0" bIns="0" rtlCol="0" anchor="ctr"/>
          <a:lstStyle>
            <a:lvl1pPr>
              <a:defRPr lang="nl-NL" sz="1800" dirty="0">
                <a:solidFill>
                  <a:schemeClr val="accent4"/>
                </a:solidFill>
              </a:defRPr>
            </a:lvl1pPr>
          </a:lstStyle>
          <a:p>
            <a:pPr lvl="0"/>
            <a:r>
              <a:rPr lang="nl-NL" dirty="0"/>
              <a:t>[datum]</a:t>
            </a:r>
          </a:p>
        </p:txBody>
      </p:sp>
      <p:pic>
        <p:nvPicPr>
          <p:cNvPr id="254" name="Graphic 253">
            <a:extLst>
              <a:ext uri="{FF2B5EF4-FFF2-40B4-BE49-F238E27FC236}">
                <a16:creationId xmlns:a16="http://schemas.microsoft.com/office/drawing/2014/main" id="{E2830086-4DC4-43AE-C7BF-49A7D39CB2D7}"/>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19233" y="-5789"/>
            <a:ext cx="2844000" cy="2844000"/>
          </a:xfrm>
          <a:prstGeom prst="rect">
            <a:avLst/>
          </a:prstGeom>
        </p:spPr>
      </p:pic>
      <p:pic>
        <p:nvPicPr>
          <p:cNvPr id="6" name="Logo">
            <a:extLst>
              <a:ext uri="{FF2B5EF4-FFF2-40B4-BE49-F238E27FC236}">
                <a16:creationId xmlns:a16="http://schemas.microsoft.com/office/drawing/2014/main" id="{75245484-41C6-FB68-E3D2-A161B28501A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302383" y="6028882"/>
            <a:ext cx="3174827" cy="558000"/>
          </a:xfrm>
          <a:prstGeom prst="rect">
            <a:avLst/>
          </a:prstGeom>
        </p:spPr>
      </p:pic>
      <p:sp>
        <p:nvSpPr>
          <p:cNvPr id="4" name="Tijdelijke aanduiding voor afbeelding 3">
            <a:extLst>
              <a:ext uri="{FF2B5EF4-FFF2-40B4-BE49-F238E27FC236}">
                <a16:creationId xmlns:a16="http://schemas.microsoft.com/office/drawing/2014/main" id="{4201F0B8-FE89-0BD7-2420-F8EC77BDF6AC}"/>
              </a:ext>
              <a:ext uri="{C183D7F6-B498-43B3-948B-1728B52AA6E4}">
                <adec:decorative xmlns:adec="http://schemas.microsoft.com/office/drawing/2017/decorative" val="0"/>
              </a:ext>
            </a:extLst>
          </p:cNvPr>
          <p:cNvSpPr>
            <a:spLocks noGrp="1"/>
          </p:cNvSpPr>
          <p:nvPr>
            <p:ph type="pic" sz="quarter" idx="11"/>
          </p:nvPr>
        </p:nvSpPr>
        <p:spPr>
          <a:xfrm>
            <a:off x="3507887" y="-8353"/>
            <a:ext cx="8699372" cy="5759866"/>
          </a:xfrm>
          <a:custGeom>
            <a:avLst/>
            <a:gdLst>
              <a:gd name="connsiteX0" fmla="*/ 2569231 w 8699372"/>
              <a:gd name="connsiteY0" fmla="*/ 0 h 5759866"/>
              <a:gd name="connsiteX1" fmla="*/ 8699372 w 8699372"/>
              <a:gd name="connsiteY1" fmla="*/ 0 h 5759866"/>
              <a:gd name="connsiteX2" fmla="*/ 8699372 w 8699372"/>
              <a:gd name="connsiteY2" fmla="*/ 5759866 h 5759866"/>
              <a:gd name="connsiteX3" fmla="*/ 4759703 w 8699372"/>
              <a:gd name="connsiteY3" fmla="*/ 5759866 h 5759866"/>
              <a:gd name="connsiteX4" fmla="*/ 4748009 w 8699372"/>
              <a:gd name="connsiteY4" fmla="*/ 5759866 h 5759866"/>
              <a:gd name="connsiteX5" fmla="*/ 0 w 8699372"/>
              <a:gd name="connsiteY5" fmla="*/ 5753516 h 5759866"/>
              <a:gd name="connsiteX6" fmla="*/ 787465 w 8699372"/>
              <a:gd name="connsiteY6" fmla="*/ 3989196 h 5759866"/>
              <a:gd name="connsiteX7" fmla="*/ 787720 w 8699372"/>
              <a:gd name="connsiteY7" fmla="*/ 3989768 h 5759866"/>
              <a:gd name="connsiteX8" fmla="*/ 1338501 w 8699372"/>
              <a:gd name="connsiteY8" fmla="*/ 2756271 h 5759866"/>
              <a:gd name="connsiteX9" fmla="*/ 1339917 w 8699372"/>
              <a:gd name="connsiteY9" fmla="*/ 2759454 h 5759866"/>
              <a:gd name="connsiteX10" fmla="*/ 1503404 w 8699372"/>
              <a:gd name="connsiteY10" fmla="*/ 2392056 h 5759866"/>
              <a:gd name="connsiteX11" fmla="*/ 2325789 w 8699372"/>
              <a:gd name="connsiteY11" fmla="*/ 1419660 h 5759866"/>
              <a:gd name="connsiteX12" fmla="*/ 2206815 w 8699372"/>
              <a:gd name="connsiteY12" fmla="*/ 949701 h 5759866"/>
              <a:gd name="connsiteX13" fmla="*/ 2171286 w 8699372"/>
              <a:gd name="connsiteY13" fmla="*/ 891214 h 575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99372" h="5759866">
                <a:moveTo>
                  <a:pt x="2569231" y="0"/>
                </a:moveTo>
                <a:lnTo>
                  <a:pt x="8699372" y="0"/>
                </a:lnTo>
                <a:lnTo>
                  <a:pt x="8699372" y="5759866"/>
                </a:lnTo>
                <a:lnTo>
                  <a:pt x="4759703" y="5759866"/>
                </a:lnTo>
                <a:lnTo>
                  <a:pt x="4748009" y="5759866"/>
                </a:lnTo>
                <a:lnTo>
                  <a:pt x="0" y="5753516"/>
                </a:lnTo>
                <a:lnTo>
                  <a:pt x="787465" y="3989196"/>
                </a:lnTo>
                <a:lnTo>
                  <a:pt x="787720" y="3989768"/>
                </a:lnTo>
                <a:lnTo>
                  <a:pt x="1338501" y="2756271"/>
                </a:lnTo>
                <a:lnTo>
                  <a:pt x="1339917" y="2759454"/>
                </a:lnTo>
                <a:lnTo>
                  <a:pt x="1503404" y="2392056"/>
                </a:lnTo>
                <a:cubicBezTo>
                  <a:pt x="1970282" y="2313979"/>
                  <a:pt x="2325789" y="1908335"/>
                  <a:pt x="2325789" y="1419660"/>
                </a:cubicBezTo>
                <a:cubicBezTo>
                  <a:pt x="2325789" y="1249486"/>
                  <a:pt x="2282692" y="1089394"/>
                  <a:pt x="2206815" y="949701"/>
                </a:cubicBezTo>
                <a:lnTo>
                  <a:pt x="2171286" y="891214"/>
                </a:lnTo>
                <a:close/>
              </a:path>
            </a:pathLst>
          </a:custGeom>
          <a:solidFill>
            <a:schemeClr val="accent1"/>
          </a:solidFill>
        </p:spPr>
        <p:txBody>
          <a:bodyPr wrap="square" lIns="1116000" tIns="0" rIns="720000" bIns="251999" anchor="b" anchorCtr="0">
            <a:noAutofit/>
          </a:bodyPr>
          <a:lstStyle>
            <a:lvl1pPr algn="r">
              <a:defRPr sz="1500">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4215273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eldia 2">
    <p:spTree>
      <p:nvGrpSpPr>
        <p:cNvPr id="1" name=""/>
        <p:cNvGrpSpPr/>
        <p:nvPr/>
      </p:nvGrpSpPr>
      <p:grpSpPr>
        <a:xfrm>
          <a:off x="0" y="0"/>
          <a:ext cx="0" cy="0"/>
          <a:chOff x="0" y="0"/>
          <a:chExt cx="0" cy="0"/>
        </a:xfrm>
      </p:grpSpPr>
      <p:sp>
        <p:nvSpPr>
          <p:cNvPr id="7" name="Rechthoek 6"/>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2" name="Titel 1"/>
          <p:cNvSpPr>
            <a:spLocks noGrp="1"/>
          </p:cNvSpPr>
          <p:nvPr>
            <p:ph type="ctrTitle"/>
          </p:nvPr>
        </p:nvSpPr>
        <p:spPr>
          <a:xfrm>
            <a:off x="1128000" y="1256035"/>
            <a:ext cx="9936000" cy="711200"/>
          </a:xfrm>
        </p:spPr>
        <p:txBody>
          <a:bodyPr/>
          <a:lstStyle>
            <a:lvl1pPr>
              <a:defRPr>
                <a:solidFill>
                  <a:schemeClr val="tx2"/>
                </a:solidFill>
              </a:defRPr>
            </a:lvl1pPr>
          </a:lstStyle>
          <a:p>
            <a:r>
              <a:rPr lang="nl-NL"/>
              <a:t>Klik om stijl te bewerken</a:t>
            </a:r>
            <a:endParaRPr lang="nl-NL" dirty="0"/>
          </a:p>
        </p:txBody>
      </p:sp>
      <p:sp>
        <p:nvSpPr>
          <p:cNvPr id="3" name="Ondertitel 2"/>
          <p:cNvSpPr>
            <a:spLocks noGrp="1"/>
          </p:cNvSpPr>
          <p:nvPr>
            <p:ph type="subTitle" idx="1"/>
          </p:nvPr>
        </p:nvSpPr>
        <p:spPr>
          <a:xfrm>
            <a:off x="1127387" y="1902781"/>
            <a:ext cx="9936000" cy="711200"/>
          </a:xfrm>
        </p:spPr>
        <p:txBody>
          <a:bodyPr>
            <a:noAutofit/>
          </a:bodyPr>
          <a:lstStyle>
            <a:lvl1pPr marL="0" indent="0" algn="l">
              <a:lnSpc>
                <a:spcPts val="5600"/>
              </a:lnSpc>
              <a:buNone/>
              <a:defRPr sz="5333">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a:t>Klikken om de ondertitelstijl van het model te bewerken</a:t>
            </a:r>
            <a:endParaRPr lang="nl-NL" dirty="0"/>
          </a:p>
        </p:txBody>
      </p:sp>
      <p:sp>
        <p:nvSpPr>
          <p:cNvPr id="11" name="Rechthoek 10"/>
          <p:cNvSpPr/>
          <p:nvPr/>
        </p:nvSpPr>
        <p:spPr>
          <a:xfrm>
            <a:off x="695333" y="4944000"/>
            <a:ext cx="10800000" cy="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14" name="Tijdelijke aanduiding voor tekst 13"/>
          <p:cNvSpPr>
            <a:spLocks noGrp="1"/>
          </p:cNvSpPr>
          <p:nvPr>
            <p:ph type="body" sz="quarter" idx="10"/>
          </p:nvPr>
        </p:nvSpPr>
        <p:spPr>
          <a:xfrm>
            <a:off x="1128001" y="3543437"/>
            <a:ext cx="7128209" cy="846667"/>
          </a:xfrm>
        </p:spPr>
        <p:txBody>
          <a:bodyPr>
            <a:noAutofit/>
          </a:bodyPr>
          <a:lstStyle>
            <a:lvl1pPr marL="0" indent="0" algn="l">
              <a:buNone/>
              <a:defRPr>
                <a:solidFill>
                  <a:schemeClr val="tx2"/>
                </a:solidFill>
              </a:defRPr>
            </a:lvl1pPr>
          </a:lstStyle>
          <a:p>
            <a:pPr lvl="0"/>
            <a:r>
              <a:rPr lang="nl-NL"/>
              <a:t>Klikken om de tekststijl van het model te bewerken</a:t>
            </a:r>
          </a:p>
        </p:txBody>
      </p:sp>
      <p:pic>
        <p:nvPicPr>
          <p:cNvPr id="17" name="Afbeelding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4000" y="5844595"/>
            <a:ext cx="3253800" cy="405451"/>
          </a:xfrm>
          <a:prstGeom prst="rect">
            <a:avLst/>
          </a:prstGeom>
        </p:spPr>
      </p:pic>
      <p:sp>
        <p:nvSpPr>
          <p:cNvPr id="9" name="Rechthoek 8"/>
          <p:cNvSpPr/>
          <p:nvPr/>
        </p:nvSpPr>
        <p:spPr>
          <a:xfrm>
            <a:off x="696000" y="624000"/>
            <a:ext cx="10800000" cy="6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Tree>
    <p:extLst>
      <p:ext uri="{BB962C8B-B14F-4D97-AF65-F5344CB8AC3E}">
        <p14:creationId xmlns:p14="http://schemas.microsoft.com/office/powerpoint/2010/main" val="3983028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96000" y="1049532"/>
            <a:ext cx="10800000" cy="711200"/>
          </a:xfrm>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atum 3"/>
          <p:cNvSpPr>
            <a:spLocks noGrp="1"/>
          </p:cNvSpPr>
          <p:nvPr>
            <p:ph type="dt" sz="half" idx="2"/>
          </p:nvPr>
        </p:nvSpPr>
        <p:spPr>
          <a:xfrm>
            <a:off x="1992000" y="6414409"/>
            <a:ext cx="1440000" cy="203200"/>
          </a:xfrm>
          <a:prstGeom prst="rect">
            <a:avLst/>
          </a:prstGeom>
        </p:spPr>
        <p:txBody>
          <a:bodyPr vert="horz" lIns="0" tIns="0" rIns="0" bIns="0" rtlCol="0" anchor="ctr"/>
          <a:lstStyle>
            <a:lvl1pPr algn="l">
              <a:lnSpc>
                <a:spcPts val="1600"/>
              </a:lnSpc>
              <a:defRPr sz="1333">
                <a:solidFill>
                  <a:schemeClr val="accent1"/>
                </a:solidFill>
              </a:defRPr>
            </a:lvl1pPr>
          </a:lstStyle>
          <a:p>
            <a:r>
              <a:rPr lang="nl-NL"/>
              <a:t>&lt;Datum&gt;</a:t>
            </a:r>
            <a:endParaRPr lang="nl-NL" dirty="0"/>
          </a:p>
        </p:txBody>
      </p:sp>
      <p:sp>
        <p:nvSpPr>
          <p:cNvPr id="10" name="Tijdelijke aanduiding voor voettekst 4"/>
          <p:cNvSpPr>
            <a:spLocks noGrp="1"/>
          </p:cNvSpPr>
          <p:nvPr>
            <p:ph type="ftr" sz="quarter" idx="3"/>
          </p:nvPr>
        </p:nvSpPr>
        <p:spPr>
          <a:xfrm>
            <a:off x="3720000" y="6414409"/>
            <a:ext cx="5280000" cy="203200"/>
          </a:xfrm>
          <a:prstGeom prst="rect">
            <a:avLst/>
          </a:prstGeom>
        </p:spPr>
        <p:txBody>
          <a:bodyPr vert="horz" lIns="0" tIns="0" rIns="0" bIns="0" rtlCol="0" anchor="ctr"/>
          <a:lstStyle>
            <a:lvl1pPr algn="l">
              <a:lnSpc>
                <a:spcPts val="1600"/>
              </a:lnSpc>
              <a:defRPr sz="1333">
                <a:solidFill>
                  <a:schemeClr val="accent1"/>
                </a:solidFill>
              </a:defRPr>
            </a:lvl1pPr>
          </a:lstStyle>
          <a:p>
            <a:r>
              <a:rPr lang="nl-NL"/>
              <a:t>&lt;Titel van de presentatie&gt;</a:t>
            </a:r>
            <a:endParaRPr lang="nl-NL" dirty="0"/>
          </a:p>
        </p:txBody>
      </p:sp>
      <p:sp>
        <p:nvSpPr>
          <p:cNvPr id="11" name="Tijdelijke aanduiding voor dianummer 5"/>
          <p:cNvSpPr>
            <a:spLocks noGrp="1"/>
          </p:cNvSpPr>
          <p:nvPr>
            <p:ph type="sldNum" sz="quarter" idx="4"/>
          </p:nvPr>
        </p:nvSpPr>
        <p:spPr>
          <a:xfrm>
            <a:off x="696000" y="6414409"/>
            <a:ext cx="1080000" cy="203200"/>
          </a:xfrm>
          <a:prstGeom prst="rect">
            <a:avLst/>
          </a:prstGeom>
        </p:spPr>
        <p:txBody>
          <a:bodyPr vert="horz" lIns="0" tIns="0" rIns="0" bIns="0" rtlCol="0" anchor="ctr"/>
          <a:lstStyle>
            <a:lvl1pPr algn="l">
              <a:lnSpc>
                <a:spcPts val="1600"/>
              </a:lnSpc>
              <a:defRPr sz="1333">
                <a:solidFill>
                  <a:schemeClr val="accent1"/>
                </a:solidFill>
              </a:defRPr>
            </a:lvl1pPr>
          </a:lstStyle>
          <a:p>
            <a:r>
              <a:rPr lang="nl-NL" dirty="0"/>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2726459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oofdstuk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datum 2"/>
          <p:cNvSpPr>
            <a:spLocks noGrp="1"/>
          </p:cNvSpPr>
          <p:nvPr>
            <p:ph type="dt" sz="half" idx="10"/>
          </p:nvPr>
        </p:nvSpPr>
        <p:spPr/>
        <p:txBody>
          <a:bodyPr/>
          <a:lstStyle/>
          <a:p>
            <a:r>
              <a:rPr lang="nl-NL"/>
              <a:t>&lt;Datum&gt;</a:t>
            </a:r>
            <a:endParaRPr lang="nl-NL" dirty="0"/>
          </a:p>
        </p:txBody>
      </p:sp>
      <p:sp>
        <p:nvSpPr>
          <p:cNvPr id="4" name="Tijdelijke aanduiding voor voettekst 3"/>
          <p:cNvSpPr>
            <a:spLocks noGrp="1"/>
          </p:cNvSpPr>
          <p:nvPr>
            <p:ph type="ftr" sz="quarter" idx="11"/>
          </p:nvPr>
        </p:nvSpPr>
        <p:spPr/>
        <p:txBody>
          <a:bodyPr/>
          <a:lstStyle/>
          <a:p>
            <a:r>
              <a:rPr lang="nl-NL"/>
              <a:t>&lt;Titel van de presentatie&gt;</a:t>
            </a:r>
            <a:endParaRPr lang="nl-NL" dirty="0"/>
          </a:p>
        </p:txBody>
      </p:sp>
      <p:sp>
        <p:nvSpPr>
          <p:cNvPr id="5" name="Tijdelijke aanduiding voor dianummer 4"/>
          <p:cNvSpPr>
            <a:spLocks noGrp="1"/>
          </p:cNvSpPr>
          <p:nvPr>
            <p:ph type="sldNum" sz="quarter" idx="12"/>
          </p:nvPr>
        </p:nvSpPr>
        <p:spPr/>
        <p:txBody>
          <a:bodyPr/>
          <a:lstStyle/>
          <a:p>
            <a:r>
              <a:rPr lang="nl-NL" dirty="0"/>
              <a:t>Pagina </a:t>
            </a:r>
            <a:fld id="{7FC9B413-936F-403B-BC98-20250EBFF374}" type="slidenum">
              <a:rPr lang="nl-NL" smtClean="0"/>
              <a:pPr/>
              <a:t>‹nr.›</a:t>
            </a:fld>
            <a:endParaRPr lang="nl-NL" dirty="0"/>
          </a:p>
        </p:txBody>
      </p:sp>
      <p:sp>
        <p:nvSpPr>
          <p:cNvPr id="6" name="Ondertitel 2"/>
          <p:cNvSpPr>
            <a:spLocks noGrp="1"/>
          </p:cNvSpPr>
          <p:nvPr>
            <p:ph type="subTitle" idx="1"/>
          </p:nvPr>
        </p:nvSpPr>
        <p:spPr>
          <a:xfrm>
            <a:off x="696000" y="2034668"/>
            <a:ext cx="10800000" cy="711200"/>
          </a:xfrm>
        </p:spPr>
        <p:txBody>
          <a:bodyPr>
            <a:noAutofit/>
          </a:bodyPr>
          <a:lstStyle>
            <a:lvl1pPr marL="0" indent="0" algn="l">
              <a:lnSpc>
                <a:spcPts val="5600"/>
              </a:lnSpc>
              <a:buNone/>
              <a:defRPr sz="5333">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a:t>Klikken om de ondertitelstijl van het model te bewerken</a:t>
            </a:r>
            <a:endParaRPr lang="nl-NL" dirty="0"/>
          </a:p>
        </p:txBody>
      </p:sp>
    </p:spTree>
    <p:extLst>
      <p:ext uri="{BB962C8B-B14F-4D97-AF65-F5344CB8AC3E}">
        <p14:creationId xmlns:p14="http://schemas.microsoft.com/office/powerpoint/2010/main" val="3703891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kstdia met grafiek">
    <p:spTree>
      <p:nvGrpSpPr>
        <p:cNvPr id="1" name=""/>
        <p:cNvGrpSpPr/>
        <p:nvPr/>
      </p:nvGrpSpPr>
      <p:grpSpPr>
        <a:xfrm>
          <a:off x="0" y="0"/>
          <a:ext cx="0" cy="0"/>
          <a:chOff x="0" y="0"/>
          <a:chExt cx="0" cy="0"/>
        </a:xfrm>
      </p:grpSpPr>
      <p:sp>
        <p:nvSpPr>
          <p:cNvPr id="2" name="Titel 1"/>
          <p:cNvSpPr>
            <a:spLocks noGrp="1"/>
          </p:cNvSpPr>
          <p:nvPr>
            <p:ph type="title"/>
          </p:nvPr>
        </p:nvSpPr>
        <p:spPr>
          <a:xfrm>
            <a:off x="696000" y="1046400"/>
            <a:ext cx="10800000" cy="710400"/>
          </a:xfrm>
        </p:spPr>
        <p:txBody>
          <a:bodyPr/>
          <a:lstStyle/>
          <a:p>
            <a:r>
              <a:rPr lang="nl-NL"/>
              <a:t>Klik om stijl te bewerken</a:t>
            </a:r>
            <a:endParaRPr lang="nl-NL" dirty="0"/>
          </a:p>
        </p:txBody>
      </p:sp>
      <p:sp>
        <p:nvSpPr>
          <p:cNvPr id="9" name="Tijdelijke aanduiding voor grafiek 8"/>
          <p:cNvSpPr>
            <a:spLocks noGrp="1"/>
          </p:cNvSpPr>
          <p:nvPr>
            <p:ph type="chart" sz="quarter" idx="13"/>
          </p:nvPr>
        </p:nvSpPr>
        <p:spPr>
          <a:xfrm>
            <a:off x="6196800" y="2035200"/>
            <a:ext cx="5299867" cy="3768000"/>
          </a:xfrm>
        </p:spPr>
        <p:txBody>
          <a:bodyPr/>
          <a:lstStyle>
            <a:lvl1pPr marL="0" indent="0">
              <a:buNone/>
              <a:defRPr/>
            </a:lvl1pPr>
          </a:lstStyle>
          <a:p>
            <a:r>
              <a:rPr lang="nl-NL"/>
              <a:t>Klik op het pictogram als u een grafiek wilt toevoegen</a:t>
            </a:r>
            <a:endParaRPr lang="nl-NL" dirty="0"/>
          </a:p>
        </p:txBody>
      </p:sp>
      <p:sp>
        <p:nvSpPr>
          <p:cNvPr id="11" name="Tijdelijke aanduiding voor tekst 10"/>
          <p:cNvSpPr>
            <a:spLocks noGrp="1"/>
          </p:cNvSpPr>
          <p:nvPr>
            <p:ph type="body" sz="quarter" idx="14"/>
          </p:nvPr>
        </p:nvSpPr>
        <p:spPr>
          <a:xfrm>
            <a:off x="696384" y="2036243"/>
            <a:ext cx="5385600" cy="376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atum 3"/>
          <p:cNvSpPr>
            <a:spLocks noGrp="1"/>
          </p:cNvSpPr>
          <p:nvPr>
            <p:ph type="dt" sz="half" idx="2"/>
          </p:nvPr>
        </p:nvSpPr>
        <p:spPr>
          <a:xfrm>
            <a:off x="1992000" y="6414409"/>
            <a:ext cx="1440000" cy="203200"/>
          </a:xfrm>
          <a:prstGeom prst="rect">
            <a:avLst/>
          </a:prstGeom>
        </p:spPr>
        <p:txBody>
          <a:bodyPr vert="horz" lIns="0" tIns="0" rIns="0" bIns="0" rtlCol="0" anchor="ctr"/>
          <a:lstStyle>
            <a:lvl1pPr algn="l">
              <a:lnSpc>
                <a:spcPts val="1600"/>
              </a:lnSpc>
              <a:defRPr sz="1333">
                <a:solidFill>
                  <a:schemeClr val="accent1"/>
                </a:solidFill>
              </a:defRPr>
            </a:lvl1pPr>
          </a:lstStyle>
          <a:p>
            <a:r>
              <a:rPr lang="nl-NL"/>
              <a:t>&lt;Datum&gt;</a:t>
            </a:r>
            <a:endParaRPr lang="nl-NL" dirty="0"/>
          </a:p>
        </p:txBody>
      </p:sp>
      <p:sp>
        <p:nvSpPr>
          <p:cNvPr id="12" name="Tijdelijke aanduiding voor voettekst 4"/>
          <p:cNvSpPr>
            <a:spLocks noGrp="1"/>
          </p:cNvSpPr>
          <p:nvPr>
            <p:ph type="ftr" sz="quarter" idx="3"/>
          </p:nvPr>
        </p:nvSpPr>
        <p:spPr>
          <a:xfrm>
            <a:off x="3720000" y="6414409"/>
            <a:ext cx="5280000" cy="203200"/>
          </a:xfrm>
          <a:prstGeom prst="rect">
            <a:avLst/>
          </a:prstGeom>
        </p:spPr>
        <p:txBody>
          <a:bodyPr vert="horz" lIns="0" tIns="0" rIns="0" bIns="0" rtlCol="0" anchor="ctr"/>
          <a:lstStyle>
            <a:lvl1pPr algn="l">
              <a:lnSpc>
                <a:spcPts val="1600"/>
              </a:lnSpc>
              <a:defRPr sz="1333">
                <a:solidFill>
                  <a:schemeClr val="accent1"/>
                </a:solidFill>
              </a:defRPr>
            </a:lvl1pPr>
          </a:lstStyle>
          <a:p>
            <a:r>
              <a:rPr lang="nl-NL"/>
              <a:t>&lt;Titel van de presentatie&gt;</a:t>
            </a:r>
            <a:endParaRPr lang="nl-NL" dirty="0"/>
          </a:p>
        </p:txBody>
      </p:sp>
      <p:sp>
        <p:nvSpPr>
          <p:cNvPr id="13" name="Tijdelijke aanduiding voor dianummer 5"/>
          <p:cNvSpPr>
            <a:spLocks noGrp="1"/>
          </p:cNvSpPr>
          <p:nvPr>
            <p:ph type="sldNum" sz="quarter" idx="4"/>
          </p:nvPr>
        </p:nvSpPr>
        <p:spPr>
          <a:xfrm>
            <a:off x="696000" y="6414409"/>
            <a:ext cx="1080000" cy="203200"/>
          </a:xfrm>
          <a:prstGeom prst="rect">
            <a:avLst/>
          </a:prstGeom>
        </p:spPr>
        <p:txBody>
          <a:bodyPr vert="horz" lIns="0" tIns="0" rIns="0" bIns="0" rtlCol="0" anchor="ctr"/>
          <a:lstStyle>
            <a:lvl1pPr algn="l">
              <a:lnSpc>
                <a:spcPts val="1600"/>
              </a:lnSpc>
              <a:defRPr sz="1333">
                <a:solidFill>
                  <a:schemeClr val="accent1"/>
                </a:solidFill>
              </a:defRPr>
            </a:lvl1pPr>
          </a:lstStyle>
          <a:p>
            <a:r>
              <a:rPr lang="nl-NL" dirty="0"/>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14922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kstdia met beeld">
    <p:spTree>
      <p:nvGrpSpPr>
        <p:cNvPr id="1" name=""/>
        <p:cNvGrpSpPr/>
        <p:nvPr/>
      </p:nvGrpSpPr>
      <p:grpSpPr>
        <a:xfrm>
          <a:off x="0" y="0"/>
          <a:ext cx="0" cy="0"/>
          <a:chOff x="0" y="0"/>
          <a:chExt cx="0" cy="0"/>
        </a:xfrm>
      </p:grpSpPr>
      <p:sp>
        <p:nvSpPr>
          <p:cNvPr id="11" name="Tijdelijke aanduiding voor tekst 10"/>
          <p:cNvSpPr>
            <a:spLocks noGrp="1"/>
          </p:cNvSpPr>
          <p:nvPr>
            <p:ph type="body" sz="quarter" idx="14"/>
          </p:nvPr>
        </p:nvSpPr>
        <p:spPr>
          <a:xfrm>
            <a:off x="696384" y="2035200"/>
            <a:ext cx="5385600" cy="376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afbeelding 3"/>
          <p:cNvSpPr>
            <a:spLocks noGrp="1"/>
          </p:cNvSpPr>
          <p:nvPr>
            <p:ph type="pic" sz="quarter" idx="15"/>
          </p:nvPr>
        </p:nvSpPr>
        <p:spPr>
          <a:xfrm>
            <a:off x="6196800" y="2035200"/>
            <a:ext cx="5299867" cy="3768000"/>
          </a:xfrm>
        </p:spPr>
        <p:txBody>
          <a:bodyPr/>
          <a:lstStyle>
            <a:lvl1pPr marL="0" indent="0">
              <a:buNone/>
              <a:defRPr/>
            </a:lvl1pPr>
          </a:lstStyle>
          <a:p>
            <a:r>
              <a:rPr lang="nl-NL"/>
              <a:t>Klik op het pictogram als u een afbeelding wilt toevoegen</a:t>
            </a:r>
            <a:endParaRPr lang="nl-NL" dirty="0"/>
          </a:p>
        </p:txBody>
      </p:sp>
      <p:sp>
        <p:nvSpPr>
          <p:cNvPr id="8" name="Tijdelijke aanduiding voor datum 3"/>
          <p:cNvSpPr>
            <a:spLocks noGrp="1"/>
          </p:cNvSpPr>
          <p:nvPr>
            <p:ph type="dt" sz="half" idx="2"/>
          </p:nvPr>
        </p:nvSpPr>
        <p:spPr>
          <a:xfrm>
            <a:off x="1992000" y="6414409"/>
            <a:ext cx="1440000" cy="203200"/>
          </a:xfrm>
          <a:prstGeom prst="rect">
            <a:avLst/>
          </a:prstGeom>
        </p:spPr>
        <p:txBody>
          <a:bodyPr vert="horz" lIns="0" tIns="0" rIns="0" bIns="0" rtlCol="0" anchor="ctr"/>
          <a:lstStyle>
            <a:lvl1pPr algn="l">
              <a:lnSpc>
                <a:spcPts val="1600"/>
              </a:lnSpc>
              <a:defRPr sz="1333">
                <a:solidFill>
                  <a:schemeClr val="accent1"/>
                </a:solidFill>
              </a:defRPr>
            </a:lvl1pPr>
          </a:lstStyle>
          <a:p>
            <a:r>
              <a:rPr lang="nl-NL"/>
              <a:t>&lt;Datum&gt;</a:t>
            </a:r>
            <a:endParaRPr lang="nl-NL" dirty="0"/>
          </a:p>
        </p:txBody>
      </p:sp>
      <p:sp>
        <p:nvSpPr>
          <p:cNvPr id="9" name="Tijdelijke aanduiding voor voettekst 4"/>
          <p:cNvSpPr>
            <a:spLocks noGrp="1"/>
          </p:cNvSpPr>
          <p:nvPr>
            <p:ph type="ftr" sz="quarter" idx="3"/>
          </p:nvPr>
        </p:nvSpPr>
        <p:spPr>
          <a:xfrm>
            <a:off x="3720000" y="6414409"/>
            <a:ext cx="5280000" cy="203200"/>
          </a:xfrm>
          <a:prstGeom prst="rect">
            <a:avLst/>
          </a:prstGeom>
        </p:spPr>
        <p:txBody>
          <a:bodyPr vert="horz" lIns="0" tIns="0" rIns="0" bIns="0" rtlCol="0" anchor="ctr"/>
          <a:lstStyle>
            <a:lvl1pPr algn="l">
              <a:lnSpc>
                <a:spcPts val="1600"/>
              </a:lnSpc>
              <a:defRPr sz="1333">
                <a:solidFill>
                  <a:schemeClr val="accent1"/>
                </a:solidFill>
              </a:defRPr>
            </a:lvl1pPr>
          </a:lstStyle>
          <a:p>
            <a:r>
              <a:rPr lang="nl-NL"/>
              <a:t>&lt;Titel van de presentatie&gt;</a:t>
            </a:r>
            <a:endParaRPr lang="nl-NL" dirty="0"/>
          </a:p>
        </p:txBody>
      </p:sp>
      <p:sp>
        <p:nvSpPr>
          <p:cNvPr id="12" name="Tijdelijke aanduiding voor dianummer 5"/>
          <p:cNvSpPr>
            <a:spLocks noGrp="1"/>
          </p:cNvSpPr>
          <p:nvPr>
            <p:ph type="sldNum" sz="quarter" idx="4"/>
          </p:nvPr>
        </p:nvSpPr>
        <p:spPr>
          <a:xfrm>
            <a:off x="696000" y="6414409"/>
            <a:ext cx="1080000" cy="203200"/>
          </a:xfrm>
          <a:prstGeom prst="rect">
            <a:avLst/>
          </a:prstGeom>
        </p:spPr>
        <p:txBody>
          <a:bodyPr vert="horz" lIns="0" tIns="0" rIns="0" bIns="0" rtlCol="0" anchor="ctr"/>
          <a:lstStyle>
            <a:lvl1pPr algn="l">
              <a:lnSpc>
                <a:spcPts val="1600"/>
              </a:lnSpc>
              <a:defRPr sz="1333">
                <a:solidFill>
                  <a:schemeClr val="accent1"/>
                </a:solidFill>
              </a:defRPr>
            </a:lvl1pPr>
          </a:lstStyle>
          <a:p>
            <a:r>
              <a:rPr lang="nl-NL" dirty="0"/>
              <a:t>Pagina </a:t>
            </a:r>
            <a:fld id="{7FC9B413-936F-403B-BC98-20250EBFF374}" type="slidenum">
              <a:rPr lang="nl-NL" smtClean="0"/>
              <a:pPr/>
              <a:t>‹nr.›</a:t>
            </a:fld>
            <a:endParaRPr lang="nl-NL" dirty="0"/>
          </a:p>
        </p:txBody>
      </p:sp>
      <p:sp>
        <p:nvSpPr>
          <p:cNvPr id="10" name="Titel 1"/>
          <p:cNvSpPr>
            <a:spLocks noGrp="1"/>
          </p:cNvSpPr>
          <p:nvPr>
            <p:ph type="title"/>
          </p:nvPr>
        </p:nvSpPr>
        <p:spPr>
          <a:xfrm>
            <a:off x="696000" y="1046400"/>
            <a:ext cx="10800000" cy="710400"/>
          </a:xfrm>
        </p:spPr>
        <p:txBody>
          <a:bodyPr/>
          <a:lstStyle/>
          <a:p>
            <a:r>
              <a:rPr lang="nl-NL"/>
              <a:t>Klik om stijl te bewerken</a:t>
            </a:r>
            <a:endParaRPr lang="nl-NL" dirty="0"/>
          </a:p>
        </p:txBody>
      </p:sp>
    </p:spTree>
    <p:extLst>
      <p:ext uri="{BB962C8B-B14F-4D97-AF65-F5344CB8AC3E}">
        <p14:creationId xmlns:p14="http://schemas.microsoft.com/office/powerpoint/2010/main" val="12676330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eelddia met titel">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695334" y="2035200"/>
            <a:ext cx="10801333" cy="3768000"/>
          </a:xfrm>
        </p:spPr>
        <p:txBody>
          <a:bodyPr/>
          <a:lstStyle>
            <a:lvl1pPr marL="0" indent="0">
              <a:buNone/>
              <a:defRPr/>
            </a:lvl1pPr>
          </a:lstStyle>
          <a:p>
            <a:r>
              <a:rPr lang="nl-NL"/>
              <a:t>Klik op het pictogram als u een afbeelding wilt toevoegen</a:t>
            </a:r>
            <a:endParaRPr lang="nl-NL" dirty="0"/>
          </a:p>
        </p:txBody>
      </p:sp>
      <p:sp>
        <p:nvSpPr>
          <p:cNvPr id="7" name="Tijdelijke aanduiding voor datum 3"/>
          <p:cNvSpPr>
            <a:spLocks noGrp="1"/>
          </p:cNvSpPr>
          <p:nvPr>
            <p:ph type="dt" sz="half" idx="2"/>
          </p:nvPr>
        </p:nvSpPr>
        <p:spPr>
          <a:xfrm>
            <a:off x="1992000" y="6414409"/>
            <a:ext cx="1440000" cy="203200"/>
          </a:xfrm>
          <a:prstGeom prst="rect">
            <a:avLst/>
          </a:prstGeom>
        </p:spPr>
        <p:txBody>
          <a:bodyPr vert="horz" lIns="0" tIns="0" rIns="0" bIns="0" rtlCol="0" anchor="ctr"/>
          <a:lstStyle>
            <a:lvl1pPr algn="l">
              <a:lnSpc>
                <a:spcPts val="1600"/>
              </a:lnSpc>
              <a:defRPr sz="1333">
                <a:solidFill>
                  <a:schemeClr val="accent1"/>
                </a:solidFill>
              </a:defRPr>
            </a:lvl1pPr>
          </a:lstStyle>
          <a:p>
            <a:r>
              <a:rPr lang="nl-NL"/>
              <a:t>&lt;Datum&gt;</a:t>
            </a:r>
            <a:endParaRPr lang="nl-NL" dirty="0"/>
          </a:p>
        </p:txBody>
      </p:sp>
      <p:sp>
        <p:nvSpPr>
          <p:cNvPr id="9" name="Tijdelijke aanduiding voor voettekst 4"/>
          <p:cNvSpPr>
            <a:spLocks noGrp="1"/>
          </p:cNvSpPr>
          <p:nvPr>
            <p:ph type="ftr" sz="quarter" idx="3"/>
          </p:nvPr>
        </p:nvSpPr>
        <p:spPr>
          <a:xfrm>
            <a:off x="3720000" y="6414409"/>
            <a:ext cx="5280000" cy="203200"/>
          </a:xfrm>
          <a:prstGeom prst="rect">
            <a:avLst/>
          </a:prstGeom>
        </p:spPr>
        <p:txBody>
          <a:bodyPr vert="horz" lIns="0" tIns="0" rIns="0" bIns="0" rtlCol="0" anchor="ctr"/>
          <a:lstStyle>
            <a:lvl1pPr algn="l">
              <a:lnSpc>
                <a:spcPts val="1600"/>
              </a:lnSpc>
              <a:defRPr sz="1333">
                <a:solidFill>
                  <a:schemeClr val="accent1"/>
                </a:solidFill>
              </a:defRPr>
            </a:lvl1pPr>
          </a:lstStyle>
          <a:p>
            <a:r>
              <a:rPr lang="nl-NL"/>
              <a:t>&lt;Titel van de presentatie&gt;</a:t>
            </a:r>
            <a:endParaRPr lang="nl-NL" dirty="0"/>
          </a:p>
        </p:txBody>
      </p:sp>
      <p:sp>
        <p:nvSpPr>
          <p:cNvPr id="10" name="Tijdelijke aanduiding voor dianummer 5"/>
          <p:cNvSpPr>
            <a:spLocks noGrp="1"/>
          </p:cNvSpPr>
          <p:nvPr>
            <p:ph type="sldNum" sz="quarter" idx="4"/>
          </p:nvPr>
        </p:nvSpPr>
        <p:spPr>
          <a:xfrm>
            <a:off x="696000" y="6414409"/>
            <a:ext cx="1080000" cy="203200"/>
          </a:xfrm>
          <a:prstGeom prst="rect">
            <a:avLst/>
          </a:prstGeom>
        </p:spPr>
        <p:txBody>
          <a:bodyPr vert="horz" lIns="0" tIns="0" rIns="0" bIns="0" rtlCol="0" anchor="ctr"/>
          <a:lstStyle>
            <a:lvl1pPr algn="l">
              <a:lnSpc>
                <a:spcPts val="1600"/>
              </a:lnSpc>
              <a:defRPr sz="1333">
                <a:solidFill>
                  <a:schemeClr val="accent1"/>
                </a:solidFill>
              </a:defRPr>
            </a:lvl1pPr>
          </a:lstStyle>
          <a:p>
            <a:r>
              <a:rPr lang="nl-NL" dirty="0"/>
              <a:t>Pagina </a:t>
            </a:r>
            <a:fld id="{7FC9B413-936F-403B-BC98-20250EBFF374}" type="slidenum">
              <a:rPr lang="nl-NL" smtClean="0"/>
              <a:pPr/>
              <a:t>‹nr.›</a:t>
            </a:fld>
            <a:endParaRPr lang="nl-NL" dirty="0"/>
          </a:p>
        </p:txBody>
      </p:sp>
      <p:sp>
        <p:nvSpPr>
          <p:cNvPr id="8" name="Titel 1"/>
          <p:cNvSpPr>
            <a:spLocks noGrp="1"/>
          </p:cNvSpPr>
          <p:nvPr>
            <p:ph type="title"/>
          </p:nvPr>
        </p:nvSpPr>
        <p:spPr>
          <a:xfrm>
            <a:off x="696000" y="1046400"/>
            <a:ext cx="10800000" cy="710400"/>
          </a:xfrm>
        </p:spPr>
        <p:txBody>
          <a:bodyPr/>
          <a:lstStyle/>
          <a:p>
            <a:r>
              <a:rPr lang="nl-NL"/>
              <a:t>Klik om stijl te bewerken</a:t>
            </a:r>
            <a:endParaRPr lang="nl-NL" dirty="0"/>
          </a:p>
        </p:txBody>
      </p:sp>
    </p:spTree>
    <p:extLst>
      <p:ext uri="{BB962C8B-B14F-4D97-AF65-F5344CB8AC3E}">
        <p14:creationId xmlns:p14="http://schemas.microsoft.com/office/powerpoint/2010/main" val="673706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eelddia zonder titel">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695334" y="592931"/>
            <a:ext cx="10801333" cy="5212800"/>
          </a:xfrm>
          <a:solidFill>
            <a:schemeClr val="bg1"/>
          </a:solidFill>
        </p:spPr>
        <p:txBody>
          <a:bodyPr/>
          <a:lstStyle>
            <a:lvl1pPr marL="0" indent="0">
              <a:buNone/>
              <a:defRPr/>
            </a:lvl1pPr>
          </a:lstStyle>
          <a:p>
            <a:r>
              <a:rPr lang="nl-NL"/>
              <a:t>Klik op het pictogram als u een afbeelding wilt toevoegen</a:t>
            </a:r>
            <a:endParaRPr lang="nl-NL" dirty="0"/>
          </a:p>
        </p:txBody>
      </p:sp>
      <p:sp>
        <p:nvSpPr>
          <p:cNvPr id="7" name="Tijdelijke aanduiding voor datum 3"/>
          <p:cNvSpPr>
            <a:spLocks noGrp="1"/>
          </p:cNvSpPr>
          <p:nvPr>
            <p:ph type="dt" sz="half" idx="2"/>
          </p:nvPr>
        </p:nvSpPr>
        <p:spPr>
          <a:xfrm>
            <a:off x="1992000" y="6414409"/>
            <a:ext cx="1440000" cy="203200"/>
          </a:xfrm>
          <a:prstGeom prst="rect">
            <a:avLst/>
          </a:prstGeom>
        </p:spPr>
        <p:txBody>
          <a:bodyPr vert="horz" lIns="0" tIns="0" rIns="0" bIns="0" rtlCol="0" anchor="ctr"/>
          <a:lstStyle>
            <a:lvl1pPr algn="l">
              <a:lnSpc>
                <a:spcPts val="1600"/>
              </a:lnSpc>
              <a:defRPr sz="1333">
                <a:solidFill>
                  <a:schemeClr val="accent1"/>
                </a:solidFill>
              </a:defRPr>
            </a:lvl1pPr>
          </a:lstStyle>
          <a:p>
            <a:r>
              <a:rPr lang="nl-NL"/>
              <a:t>&lt;Datum&gt;</a:t>
            </a:r>
            <a:endParaRPr lang="nl-NL" dirty="0"/>
          </a:p>
        </p:txBody>
      </p:sp>
      <p:sp>
        <p:nvSpPr>
          <p:cNvPr id="9" name="Tijdelijke aanduiding voor voettekst 4"/>
          <p:cNvSpPr>
            <a:spLocks noGrp="1"/>
          </p:cNvSpPr>
          <p:nvPr>
            <p:ph type="ftr" sz="quarter" idx="3"/>
          </p:nvPr>
        </p:nvSpPr>
        <p:spPr>
          <a:xfrm>
            <a:off x="3720000" y="6414409"/>
            <a:ext cx="5280000" cy="203200"/>
          </a:xfrm>
          <a:prstGeom prst="rect">
            <a:avLst/>
          </a:prstGeom>
        </p:spPr>
        <p:txBody>
          <a:bodyPr vert="horz" lIns="0" tIns="0" rIns="0" bIns="0" rtlCol="0" anchor="ctr"/>
          <a:lstStyle>
            <a:lvl1pPr algn="l">
              <a:lnSpc>
                <a:spcPts val="1600"/>
              </a:lnSpc>
              <a:defRPr sz="1333">
                <a:solidFill>
                  <a:schemeClr val="accent1"/>
                </a:solidFill>
              </a:defRPr>
            </a:lvl1pPr>
          </a:lstStyle>
          <a:p>
            <a:r>
              <a:rPr lang="nl-NL"/>
              <a:t>&lt;Titel van de presentatie&gt;</a:t>
            </a:r>
            <a:endParaRPr lang="nl-NL" dirty="0"/>
          </a:p>
        </p:txBody>
      </p:sp>
      <p:sp>
        <p:nvSpPr>
          <p:cNvPr id="10" name="Tijdelijke aanduiding voor dianummer 5"/>
          <p:cNvSpPr>
            <a:spLocks noGrp="1"/>
          </p:cNvSpPr>
          <p:nvPr>
            <p:ph type="sldNum" sz="quarter" idx="4"/>
          </p:nvPr>
        </p:nvSpPr>
        <p:spPr>
          <a:xfrm>
            <a:off x="696000" y="6414409"/>
            <a:ext cx="1080000" cy="203200"/>
          </a:xfrm>
          <a:prstGeom prst="rect">
            <a:avLst/>
          </a:prstGeom>
        </p:spPr>
        <p:txBody>
          <a:bodyPr vert="horz" lIns="0" tIns="0" rIns="0" bIns="0" rtlCol="0" anchor="ctr"/>
          <a:lstStyle>
            <a:lvl1pPr algn="l">
              <a:lnSpc>
                <a:spcPts val="1600"/>
              </a:lnSpc>
              <a:defRPr sz="1333">
                <a:solidFill>
                  <a:schemeClr val="accent1"/>
                </a:solidFill>
              </a:defRPr>
            </a:lvl1pPr>
          </a:lstStyle>
          <a:p>
            <a:r>
              <a:rPr lang="nl-NL" dirty="0"/>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2327029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eeld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0" y="2"/>
            <a:ext cx="12192000" cy="6857999"/>
          </a:xfrm>
          <a:solidFill>
            <a:schemeClr val="bg1"/>
          </a:solidFill>
        </p:spPr>
        <p:txBody>
          <a:bodyPr/>
          <a:lstStyle>
            <a:lvl1pPr marL="0" indent="0">
              <a:buNone/>
              <a:defRPr/>
            </a:lvl1pPr>
          </a:lstStyle>
          <a:p>
            <a:r>
              <a:rPr lang="nl-NL"/>
              <a:t>Klik op het pictogram als u een afbeelding wilt toevoegen</a:t>
            </a:r>
            <a:endParaRPr lang="nl-NL" dirty="0"/>
          </a:p>
        </p:txBody>
      </p:sp>
      <p:grpSp>
        <p:nvGrpSpPr>
          <p:cNvPr id="25" name="Groep 24"/>
          <p:cNvGrpSpPr/>
          <p:nvPr/>
        </p:nvGrpSpPr>
        <p:grpSpPr>
          <a:xfrm>
            <a:off x="7823200" y="6264275"/>
            <a:ext cx="3236384" cy="301627"/>
            <a:chOff x="5867400" y="6264275"/>
            <a:chExt cx="2427288" cy="301626"/>
          </a:xfrm>
        </p:grpSpPr>
        <p:sp>
          <p:nvSpPr>
            <p:cNvPr id="15" name="Freeform 10"/>
            <p:cNvSpPr>
              <a:spLocks noEditPoints="1"/>
            </p:cNvSpPr>
            <p:nvPr/>
          </p:nvSpPr>
          <p:spPr bwMode="auto">
            <a:xfrm>
              <a:off x="5867400" y="6264275"/>
              <a:ext cx="258763" cy="295275"/>
            </a:xfrm>
            <a:custGeom>
              <a:avLst/>
              <a:gdLst>
                <a:gd name="T0" fmla="*/ 389 w 407"/>
                <a:gd name="T1" fmla="*/ 424 h 463"/>
                <a:gd name="T2" fmla="*/ 352 w 407"/>
                <a:gd name="T3" fmla="*/ 397 h 463"/>
                <a:gd name="T4" fmla="*/ 248 w 407"/>
                <a:gd name="T5" fmla="*/ 229 h 463"/>
                <a:gd name="T6" fmla="*/ 346 w 407"/>
                <a:gd name="T7" fmla="*/ 108 h 463"/>
                <a:gd name="T8" fmla="*/ 185 w 407"/>
                <a:gd name="T9" fmla="*/ 0 h 463"/>
                <a:gd name="T10" fmla="*/ 8 w 407"/>
                <a:gd name="T11" fmla="*/ 0 h 463"/>
                <a:gd name="T12" fmla="*/ 0 w 407"/>
                <a:gd name="T13" fmla="*/ 11 h 463"/>
                <a:gd name="T14" fmla="*/ 0 w 407"/>
                <a:gd name="T15" fmla="*/ 24 h 463"/>
                <a:gd name="T16" fmla="*/ 17 w 407"/>
                <a:gd name="T17" fmla="*/ 39 h 463"/>
                <a:gd name="T18" fmla="*/ 46 w 407"/>
                <a:gd name="T19" fmla="*/ 47 h 463"/>
                <a:gd name="T20" fmla="*/ 46 w 407"/>
                <a:gd name="T21" fmla="*/ 417 h 463"/>
                <a:gd name="T22" fmla="*/ 17 w 407"/>
                <a:gd name="T23" fmla="*/ 424 h 463"/>
                <a:gd name="T24" fmla="*/ 0 w 407"/>
                <a:gd name="T25" fmla="*/ 440 h 463"/>
                <a:gd name="T26" fmla="*/ 0 w 407"/>
                <a:gd name="T27" fmla="*/ 453 h 463"/>
                <a:gd name="T28" fmla="*/ 8 w 407"/>
                <a:gd name="T29" fmla="*/ 463 h 463"/>
                <a:gd name="T30" fmla="*/ 167 w 407"/>
                <a:gd name="T31" fmla="*/ 463 h 463"/>
                <a:gd name="T32" fmla="*/ 176 w 407"/>
                <a:gd name="T33" fmla="*/ 453 h 463"/>
                <a:gd name="T34" fmla="*/ 176 w 407"/>
                <a:gd name="T35" fmla="*/ 440 h 463"/>
                <a:gd name="T36" fmla="*/ 158 w 407"/>
                <a:gd name="T37" fmla="*/ 424 h 463"/>
                <a:gd name="T38" fmla="*/ 129 w 407"/>
                <a:gd name="T39" fmla="*/ 417 h 463"/>
                <a:gd name="T40" fmla="*/ 129 w 407"/>
                <a:gd name="T41" fmla="*/ 242 h 463"/>
                <a:gd name="T42" fmla="*/ 171 w 407"/>
                <a:gd name="T43" fmla="*/ 242 h 463"/>
                <a:gd name="T44" fmla="*/ 287 w 407"/>
                <a:gd name="T45" fmla="*/ 452 h 463"/>
                <a:gd name="T46" fmla="*/ 309 w 407"/>
                <a:gd name="T47" fmla="*/ 463 h 463"/>
                <a:gd name="T48" fmla="*/ 398 w 407"/>
                <a:gd name="T49" fmla="*/ 463 h 463"/>
                <a:gd name="T50" fmla="*/ 407 w 407"/>
                <a:gd name="T51" fmla="*/ 453 h 463"/>
                <a:gd name="T52" fmla="*/ 407 w 407"/>
                <a:gd name="T53" fmla="*/ 440 h 463"/>
                <a:gd name="T54" fmla="*/ 389 w 407"/>
                <a:gd name="T55" fmla="*/ 424 h 463"/>
                <a:gd name="T56" fmla="*/ 145 w 407"/>
                <a:gd name="T57" fmla="*/ 203 h 463"/>
                <a:gd name="T58" fmla="*/ 130 w 407"/>
                <a:gd name="T59" fmla="*/ 203 h 463"/>
                <a:gd name="T60" fmla="*/ 130 w 407"/>
                <a:gd name="T61" fmla="*/ 43 h 463"/>
                <a:gd name="T62" fmla="*/ 162 w 407"/>
                <a:gd name="T63" fmla="*/ 43 h 463"/>
                <a:gd name="T64" fmla="*/ 257 w 407"/>
                <a:gd name="T65" fmla="*/ 121 h 463"/>
                <a:gd name="T66" fmla="*/ 145 w 407"/>
                <a:gd name="T67" fmla="*/ 20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463">
                  <a:moveTo>
                    <a:pt x="389" y="424"/>
                  </a:moveTo>
                  <a:cubicBezTo>
                    <a:pt x="371" y="420"/>
                    <a:pt x="367" y="417"/>
                    <a:pt x="352" y="397"/>
                  </a:cubicBezTo>
                  <a:cubicBezTo>
                    <a:pt x="330" y="367"/>
                    <a:pt x="278" y="292"/>
                    <a:pt x="248" y="229"/>
                  </a:cubicBezTo>
                  <a:cubicBezTo>
                    <a:pt x="304" y="209"/>
                    <a:pt x="346" y="170"/>
                    <a:pt x="346" y="108"/>
                  </a:cubicBezTo>
                  <a:cubicBezTo>
                    <a:pt x="346" y="20"/>
                    <a:pt x="261" y="0"/>
                    <a:pt x="185" y="0"/>
                  </a:cubicBezTo>
                  <a:cubicBezTo>
                    <a:pt x="8" y="0"/>
                    <a:pt x="8" y="0"/>
                    <a:pt x="8" y="0"/>
                  </a:cubicBezTo>
                  <a:cubicBezTo>
                    <a:pt x="1" y="0"/>
                    <a:pt x="0" y="4"/>
                    <a:pt x="0" y="11"/>
                  </a:cubicBezTo>
                  <a:cubicBezTo>
                    <a:pt x="0" y="24"/>
                    <a:pt x="0" y="24"/>
                    <a:pt x="0" y="24"/>
                  </a:cubicBezTo>
                  <a:cubicBezTo>
                    <a:pt x="0" y="35"/>
                    <a:pt x="4" y="35"/>
                    <a:pt x="17" y="39"/>
                  </a:cubicBezTo>
                  <a:cubicBezTo>
                    <a:pt x="46" y="47"/>
                    <a:pt x="46" y="47"/>
                    <a:pt x="46" y="47"/>
                  </a:cubicBezTo>
                  <a:cubicBezTo>
                    <a:pt x="46" y="417"/>
                    <a:pt x="46" y="417"/>
                    <a:pt x="46" y="417"/>
                  </a:cubicBezTo>
                  <a:cubicBezTo>
                    <a:pt x="17" y="424"/>
                    <a:pt x="17" y="424"/>
                    <a:pt x="17" y="424"/>
                  </a:cubicBezTo>
                  <a:cubicBezTo>
                    <a:pt x="4" y="428"/>
                    <a:pt x="0" y="429"/>
                    <a:pt x="0" y="440"/>
                  </a:cubicBezTo>
                  <a:cubicBezTo>
                    <a:pt x="0" y="453"/>
                    <a:pt x="0" y="453"/>
                    <a:pt x="0" y="453"/>
                  </a:cubicBezTo>
                  <a:cubicBezTo>
                    <a:pt x="0" y="459"/>
                    <a:pt x="1" y="463"/>
                    <a:pt x="8" y="463"/>
                  </a:cubicBezTo>
                  <a:cubicBezTo>
                    <a:pt x="167" y="463"/>
                    <a:pt x="167" y="463"/>
                    <a:pt x="167" y="463"/>
                  </a:cubicBezTo>
                  <a:cubicBezTo>
                    <a:pt x="175" y="463"/>
                    <a:pt x="176" y="459"/>
                    <a:pt x="176" y="453"/>
                  </a:cubicBezTo>
                  <a:cubicBezTo>
                    <a:pt x="176" y="440"/>
                    <a:pt x="176" y="440"/>
                    <a:pt x="176" y="440"/>
                  </a:cubicBezTo>
                  <a:cubicBezTo>
                    <a:pt x="176" y="429"/>
                    <a:pt x="172" y="428"/>
                    <a:pt x="158" y="424"/>
                  </a:cubicBezTo>
                  <a:cubicBezTo>
                    <a:pt x="129" y="417"/>
                    <a:pt x="129" y="417"/>
                    <a:pt x="129" y="417"/>
                  </a:cubicBezTo>
                  <a:cubicBezTo>
                    <a:pt x="129" y="242"/>
                    <a:pt x="129" y="242"/>
                    <a:pt x="129" y="242"/>
                  </a:cubicBezTo>
                  <a:cubicBezTo>
                    <a:pt x="171" y="242"/>
                    <a:pt x="171" y="242"/>
                    <a:pt x="171" y="242"/>
                  </a:cubicBezTo>
                  <a:cubicBezTo>
                    <a:pt x="201" y="311"/>
                    <a:pt x="266" y="424"/>
                    <a:pt x="287" y="452"/>
                  </a:cubicBezTo>
                  <a:cubicBezTo>
                    <a:pt x="295" y="463"/>
                    <a:pt x="298" y="463"/>
                    <a:pt x="309" y="463"/>
                  </a:cubicBezTo>
                  <a:cubicBezTo>
                    <a:pt x="398" y="463"/>
                    <a:pt x="398" y="463"/>
                    <a:pt x="398" y="463"/>
                  </a:cubicBezTo>
                  <a:cubicBezTo>
                    <a:pt x="406" y="463"/>
                    <a:pt x="407" y="459"/>
                    <a:pt x="407" y="453"/>
                  </a:cubicBezTo>
                  <a:cubicBezTo>
                    <a:pt x="407" y="440"/>
                    <a:pt x="407" y="440"/>
                    <a:pt x="407" y="440"/>
                  </a:cubicBezTo>
                  <a:cubicBezTo>
                    <a:pt x="407" y="427"/>
                    <a:pt x="400" y="428"/>
                    <a:pt x="389" y="424"/>
                  </a:cubicBezTo>
                  <a:close/>
                  <a:moveTo>
                    <a:pt x="145" y="203"/>
                  </a:moveTo>
                  <a:cubicBezTo>
                    <a:pt x="130" y="203"/>
                    <a:pt x="130" y="203"/>
                    <a:pt x="130" y="203"/>
                  </a:cubicBezTo>
                  <a:cubicBezTo>
                    <a:pt x="130" y="43"/>
                    <a:pt x="130" y="43"/>
                    <a:pt x="130" y="43"/>
                  </a:cubicBezTo>
                  <a:cubicBezTo>
                    <a:pt x="162" y="43"/>
                    <a:pt x="162" y="43"/>
                    <a:pt x="162" y="43"/>
                  </a:cubicBezTo>
                  <a:cubicBezTo>
                    <a:pt x="222" y="43"/>
                    <a:pt x="257" y="66"/>
                    <a:pt x="257" y="121"/>
                  </a:cubicBezTo>
                  <a:cubicBezTo>
                    <a:pt x="257" y="189"/>
                    <a:pt x="205" y="203"/>
                    <a:pt x="145" y="20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2400"/>
            </a:p>
          </p:txBody>
        </p:sp>
        <p:sp>
          <p:nvSpPr>
            <p:cNvPr id="16" name="Freeform 11"/>
            <p:cNvSpPr>
              <a:spLocks noEditPoints="1"/>
            </p:cNvSpPr>
            <p:nvPr/>
          </p:nvSpPr>
          <p:spPr bwMode="auto">
            <a:xfrm>
              <a:off x="6350000" y="6264275"/>
              <a:ext cx="220663" cy="301625"/>
            </a:xfrm>
            <a:custGeom>
              <a:avLst/>
              <a:gdLst>
                <a:gd name="T0" fmla="*/ 331 w 348"/>
                <a:gd name="T1" fmla="*/ 428 h 473"/>
                <a:gd name="T2" fmla="*/ 299 w 348"/>
                <a:gd name="T3" fmla="*/ 418 h 473"/>
                <a:gd name="T4" fmla="*/ 299 w 348"/>
                <a:gd name="T5" fmla="*/ 16 h 473"/>
                <a:gd name="T6" fmla="*/ 284 w 348"/>
                <a:gd name="T7" fmla="*/ 0 h 473"/>
                <a:gd name="T8" fmla="*/ 186 w 348"/>
                <a:gd name="T9" fmla="*/ 0 h 473"/>
                <a:gd name="T10" fmla="*/ 178 w 348"/>
                <a:gd name="T11" fmla="*/ 11 h 473"/>
                <a:gd name="T12" fmla="*/ 178 w 348"/>
                <a:gd name="T13" fmla="*/ 19 h 473"/>
                <a:gd name="T14" fmla="*/ 196 w 348"/>
                <a:gd name="T15" fmla="*/ 36 h 473"/>
                <a:gd name="T16" fmla="*/ 227 w 348"/>
                <a:gd name="T17" fmla="*/ 45 h 473"/>
                <a:gd name="T18" fmla="*/ 227 w 348"/>
                <a:gd name="T19" fmla="*/ 158 h 473"/>
                <a:gd name="T20" fmla="*/ 153 w 348"/>
                <a:gd name="T21" fmla="*/ 133 h 473"/>
                <a:gd name="T22" fmla="*/ 0 w 348"/>
                <a:gd name="T23" fmla="*/ 313 h 473"/>
                <a:gd name="T24" fmla="*/ 123 w 348"/>
                <a:gd name="T25" fmla="*/ 473 h 473"/>
                <a:gd name="T26" fmla="*/ 227 w 348"/>
                <a:gd name="T27" fmla="*/ 420 h 473"/>
                <a:gd name="T28" fmla="*/ 227 w 348"/>
                <a:gd name="T29" fmla="*/ 447 h 473"/>
                <a:gd name="T30" fmla="*/ 242 w 348"/>
                <a:gd name="T31" fmla="*/ 463 h 473"/>
                <a:gd name="T32" fmla="*/ 340 w 348"/>
                <a:gd name="T33" fmla="*/ 463 h 473"/>
                <a:gd name="T34" fmla="*/ 348 w 348"/>
                <a:gd name="T35" fmla="*/ 453 h 473"/>
                <a:gd name="T36" fmla="*/ 348 w 348"/>
                <a:gd name="T37" fmla="*/ 444 h 473"/>
                <a:gd name="T38" fmla="*/ 331 w 348"/>
                <a:gd name="T39" fmla="*/ 428 h 473"/>
                <a:gd name="T40" fmla="*/ 227 w 348"/>
                <a:gd name="T41" fmla="*/ 379 h 473"/>
                <a:gd name="T42" fmla="*/ 153 w 348"/>
                <a:gd name="T43" fmla="*/ 418 h 473"/>
                <a:gd name="T44" fmla="*/ 77 w 348"/>
                <a:gd name="T45" fmla="*/ 299 h 473"/>
                <a:gd name="T46" fmla="*/ 158 w 348"/>
                <a:gd name="T47" fmla="*/ 179 h 473"/>
                <a:gd name="T48" fmla="*/ 227 w 348"/>
                <a:gd name="T49" fmla="*/ 299 h 473"/>
                <a:gd name="T50" fmla="*/ 227 w 348"/>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473">
                  <a:moveTo>
                    <a:pt x="331" y="428"/>
                  </a:moveTo>
                  <a:cubicBezTo>
                    <a:pt x="299" y="418"/>
                    <a:pt x="299" y="418"/>
                    <a:pt x="299" y="418"/>
                  </a:cubicBezTo>
                  <a:cubicBezTo>
                    <a:pt x="299" y="16"/>
                    <a:pt x="299" y="16"/>
                    <a:pt x="299" y="16"/>
                  </a:cubicBezTo>
                  <a:cubicBezTo>
                    <a:pt x="299" y="6"/>
                    <a:pt x="296" y="0"/>
                    <a:pt x="284" y="0"/>
                  </a:cubicBezTo>
                  <a:cubicBezTo>
                    <a:pt x="186" y="0"/>
                    <a:pt x="186" y="0"/>
                    <a:pt x="186"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5" y="148"/>
                    <a:pt x="190" y="133"/>
                    <a:pt x="153" y="133"/>
                  </a:cubicBezTo>
                  <a:cubicBezTo>
                    <a:pt x="81"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8" y="459"/>
                    <a:pt x="348" y="453"/>
                  </a:cubicBezTo>
                  <a:cubicBezTo>
                    <a:pt x="348" y="444"/>
                    <a:pt x="348" y="444"/>
                    <a:pt x="348" y="444"/>
                  </a:cubicBezTo>
                  <a:cubicBezTo>
                    <a:pt x="348" y="432"/>
                    <a:pt x="344" y="432"/>
                    <a:pt x="331" y="428"/>
                  </a:cubicBezTo>
                  <a:close/>
                  <a:moveTo>
                    <a:pt x="227" y="379"/>
                  </a:moveTo>
                  <a:cubicBezTo>
                    <a:pt x="205" y="401"/>
                    <a:pt x="181" y="418"/>
                    <a:pt x="153" y="418"/>
                  </a:cubicBezTo>
                  <a:cubicBezTo>
                    <a:pt x="100" y="418"/>
                    <a:pt x="77" y="362"/>
                    <a:pt x="77" y="299"/>
                  </a:cubicBezTo>
                  <a:cubicBezTo>
                    <a:pt x="77" y="225"/>
                    <a:pt x="109"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2400"/>
            </a:p>
          </p:txBody>
        </p:sp>
        <p:sp>
          <p:nvSpPr>
            <p:cNvPr id="17" name="Freeform 12"/>
            <p:cNvSpPr>
              <a:spLocks/>
            </p:cNvSpPr>
            <p:nvPr/>
          </p:nvSpPr>
          <p:spPr bwMode="auto">
            <a:xfrm>
              <a:off x="7032625" y="6354763"/>
              <a:ext cx="234950" cy="211138"/>
            </a:xfrm>
            <a:custGeom>
              <a:avLst/>
              <a:gdLst>
                <a:gd name="T0" fmla="*/ 323 w 372"/>
                <a:gd name="T1" fmla="*/ 15 h 330"/>
                <a:gd name="T2" fmla="*/ 308 w 372"/>
                <a:gd name="T3" fmla="*/ 0 h 330"/>
                <a:gd name="T4" fmla="*/ 210 w 372"/>
                <a:gd name="T5" fmla="*/ 0 h 330"/>
                <a:gd name="T6" fmla="*/ 202 w 372"/>
                <a:gd name="T7" fmla="*/ 10 h 330"/>
                <a:gd name="T8" fmla="*/ 202 w 372"/>
                <a:gd name="T9" fmla="*/ 19 h 330"/>
                <a:gd name="T10" fmla="*/ 219 w 372"/>
                <a:gd name="T11" fmla="*/ 35 h 330"/>
                <a:gd name="T12" fmla="*/ 251 w 372"/>
                <a:gd name="T13" fmla="*/ 44 h 330"/>
                <a:gd name="T14" fmla="*/ 251 w 372"/>
                <a:gd name="T15" fmla="*/ 236 h 330"/>
                <a:gd name="T16" fmla="*/ 176 w 372"/>
                <a:gd name="T17" fmla="*/ 275 h 330"/>
                <a:gd name="T18" fmla="*/ 121 w 372"/>
                <a:gd name="T19" fmla="*/ 169 h 330"/>
                <a:gd name="T20" fmla="*/ 121 w 372"/>
                <a:gd name="T21" fmla="*/ 15 h 330"/>
                <a:gd name="T22" fmla="*/ 106 w 372"/>
                <a:gd name="T23" fmla="*/ 0 h 330"/>
                <a:gd name="T24" fmla="*/ 8 w 372"/>
                <a:gd name="T25" fmla="*/ 0 h 330"/>
                <a:gd name="T26" fmla="*/ 0 w 372"/>
                <a:gd name="T27" fmla="*/ 10 h 330"/>
                <a:gd name="T28" fmla="*/ 0 w 372"/>
                <a:gd name="T29" fmla="*/ 19 h 330"/>
                <a:gd name="T30" fmla="*/ 18 w 372"/>
                <a:gd name="T31" fmla="*/ 35 h 330"/>
                <a:gd name="T32" fmla="*/ 49 w 372"/>
                <a:gd name="T33" fmla="*/ 44 h 330"/>
                <a:gd name="T34" fmla="*/ 49 w 372"/>
                <a:gd name="T35" fmla="*/ 207 h 330"/>
                <a:gd name="T36" fmla="*/ 145 w 372"/>
                <a:gd name="T37" fmla="*/ 330 h 330"/>
                <a:gd name="T38" fmla="*/ 251 w 372"/>
                <a:gd name="T39" fmla="*/ 277 h 330"/>
                <a:gd name="T40" fmla="*/ 251 w 372"/>
                <a:gd name="T41" fmla="*/ 304 h 330"/>
                <a:gd name="T42" fmla="*/ 266 w 372"/>
                <a:gd name="T43" fmla="*/ 320 h 330"/>
                <a:gd name="T44" fmla="*/ 364 w 372"/>
                <a:gd name="T45" fmla="*/ 320 h 330"/>
                <a:gd name="T46" fmla="*/ 372 w 372"/>
                <a:gd name="T47" fmla="*/ 310 h 330"/>
                <a:gd name="T48" fmla="*/ 372 w 372"/>
                <a:gd name="T49" fmla="*/ 301 h 330"/>
                <a:gd name="T50" fmla="*/ 354 w 372"/>
                <a:gd name="T51" fmla="*/ 285 h 330"/>
                <a:gd name="T52" fmla="*/ 323 w 372"/>
                <a:gd name="T53" fmla="*/ 275 h 330"/>
                <a:gd name="T54" fmla="*/ 323 w 372"/>
                <a:gd name="T55" fmla="*/ 1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2" h="330">
                  <a:moveTo>
                    <a:pt x="323" y="15"/>
                  </a:moveTo>
                  <a:cubicBezTo>
                    <a:pt x="323" y="6"/>
                    <a:pt x="320" y="0"/>
                    <a:pt x="308" y="0"/>
                  </a:cubicBezTo>
                  <a:cubicBezTo>
                    <a:pt x="210" y="0"/>
                    <a:pt x="210" y="0"/>
                    <a:pt x="210" y="0"/>
                  </a:cubicBezTo>
                  <a:cubicBezTo>
                    <a:pt x="202" y="0"/>
                    <a:pt x="202" y="4"/>
                    <a:pt x="202" y="10"/>
                  </a:cubicBezTo>
                  <a:cubicBezTo>
                    <a:pt x="202" y="19"/>
                    <a:pt x="202" y="19"/>
                    <a:pt x="202" y="19"/>
                  </a:cubicBezTo>
                  <a:cubicBezTo>
                    <a:pt x="202" y="31"/>
                    <a:pt x="206" y="31"/>
                    <a:pt x="219" y="35"/>
                  </a:cubicBezTo>
                  <a:cubicBezTo>
                    <a:pt x="251" y="44"/>
                    <a:pt x="251" y="44"/>
                    <a:pt x="251" y="44"/>
                  </a:cubicBezTo>
                  <a:cubicBezTo>
                    <a:pt x="251" y="236"/>
                    <a:pt x="251" y="236"/>
                    <a:pt x="251" y="236"/>
                  </a:cubicBezTo>
                  <a:cubicBezTo>
                    <a:pt x="224" y="264"/>
                    <a:pt x="204" y="275"/>
                    <a:pt x="176" y="275"/>
                  </a:cubicBezTo>
                  <a:cubicBezTo>
                    <a:pt x="125" y="275"/>
                    <a:pt x="121" y="236"/>
                    <a:pt x="121" y="169"/>
                  </a:cubicBezTo>
                  <a:cubicBezTo>
                    <a:pt x="121" y="15"/>
                    <a:pt x="121" y="15"/>
                    <a:pt x="121" y="15"/>
                  </a:cubicBezTo>
                  <a:cubicBezTo>
                    <a:pt x="121" y="6"/>
                    <a:pt x="118" y="0"/>
                    <a:pt x="106" y="0"/>
                  </a:cubicBezTo>
                  <a:cubicBezTo>
                    <a:pt x="8" y="0"/>
                    <a:pt x="8" y="0"/>
                    <a:pt x="8" y="0"/>
                  </a:cubicBezTo>
                  <a:cubicBezTo>
                    <a:pt x="1" y="0"/>
                    <a:pt x="0" y="4"/>
                    <a:pt x="0" y="10"/>
                  </a:cubicBezTo>
                  <a:cubicBezTo>
                    <a:pt x="0" y="19"/>
                    <a:pt x="0" y="19"/>
                    <a:pt x="0" y="19"/>
                  </a:cubicBezTo>
                  <a:cubicBezTo>
                    <a:pt x="0" y="31"/>
                    <a:pt x="4" y="31"/>
                    <a:pt x="18" y="35"/>
                  </a:cubicBezTo>
                  <a:cubicBezTo>
                    <a:pt x="49" y="44"/>
                    <a:pt x="49" y="44"/>
                    <a:pt x="49" y="44"/>
                  </a:cubicBezTo>
                  <a:cubicBezTo>
                    <a:pt x="49" y="207"/>
                    <a:pt x="49" y="207"/>
                    <a:pt x="49" y="207"/>
                  </a:cubicBezTo>
                  <a:cubicBezTo>
                    <a:pt x="49" y="309"/>
                    <a:pt x="96" y="330"/>
                    <a:pt x="145" y="330"/>
                  </a:cubicBezTo>
                  <a:cubicBezTo>
                    <a:pt x="188" y="330"/>
                    <a:pt x="220" y="312"/>
                    <a:pt x="251" y="277"/>
                  </a:cubicBezTo>
                  <a:cubicBezTo>
                    <a:pt x="251" y="304"/>
                    <a:pt x="251" y="304"/>
                    <a:pt x="251" y="304"/>
                  </a:cubicBezTo>
                  <a:cubicBezTo>
                    <a:pt x="251" y="314"/>
                    <a:pt x="254" y="320"/>
                    <a:pt x="266" y="320"/>
                  </a:cubicBezTo>
                  <a:cubicBezTo>
                    <a:pt x="364" y="320"/>
                    <a:pt x="364" y="320"/>
                    <a:pt x="364" y="320"/>
                  </a:cubicBezTo>
                  <a:cubicBezTo>
                    <a:pt x="371" y="320"/>
                    <a:pt x="372" y="316"/>
                    <a:pt x="372" y="310"/>
                  </a:cubicBezTo>
                  <a:cubicBezTo>
                    <a:pt x="372" y="301"/>
                    <a:pt x="372" y="301"/>
                    <a:pt x="372" y="301"/>
                  </a:cubicBezTo>
                  <a:cubicBezTo>
                    <a:pt x="372" y="289"/>
                    <a:pt x="368" y="289"/>
                    <a:pt x="354" y="285"/>
                  </a:cubicBezTo>
                  <a:cubicBezTo>
                    <a:pt x="323" y="275"/>
                    <a:pt x="323" y="275"/>
                    <a:pt x="323" y="275"/>
                  </a:cubicBezTo>
                  <a:lnTo>
                    <a:pt x="323"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2400"/>
            </a:p>
          </p:txBody>
        </p:sp>
        <p:sp>
          <p:nvSpPr>
            <p:cNvPr id="18" name="Freeform 13"/>
            <p:cNvSpPr>
              <a:spLocks noEditPoints="1"/>
            </p:cNvSpPr>
            <p:nvPr/>
          </p:nvSpPr>
          <p:spPr bwMode="auto">
            <a:xfrm>
              <a:off x="6140450" y="6348413"/>
              <a:ext cx="195263" cy="217488"/>
            </a:xfrm>
            <a:custGeom>
              <a:avLst/>
              <a:gdLst>
                <a:gd name="T0" fmla="*/ 289 w 307"/>
                <a:gd name="T1" fmla="*/ 295 h 340"/>
                <a:gd name="T2" fmla="*/ 258 w 307"/>
                <a:gd name="T3" fmla="*/ 285 h 340"/>
                <a:gd name="T4" fmla="*/ 258 w 307"/>
                <a:gd name="T5" fmla="*/ 106 h 340"/>
                <a:gd name="T6" fmla="*/ 130 w 307"/>
                <a:gd name="T7" fmla="*/ 0 h 340"/>
                <a:gd name="T8" fmla="*/ 45 w 307"/>
                <a:gd name="T9" fmla="*/ 12 h 340"/>
                <a:gd name="T10" fmla="*/ 22 w 307"/>
                <a:gd name="T11" fmla="*/ 39 h 340"/>
                <a:gd name="T12" fmla="*/ 18 w 307"/>
                <a:gd name="T13" fmla="*/ 74 h 340"/>
                <a:gd name="T14" fmla="*/ 24 w 307"/>
                <a:gd name="T15" fmla="*/ 84 h 340"/>
                <a:gd name="T16" fmla="*/ 43 w 307"/>
                <a:gd name="T17" fmla="*/ 76 h 340"/>
                <a:gd name="T18" fmla="*/ 125 w 307"/>
                <a:gd name="T19" fmla="*/ 54 h 340"/>
                <a:gd name="T20" fmla="*/ 185 w 307"/>
                <a:gd name="T21" fmla="*/ 118 h 340"/>
                <a:gd name="T22" fmla="*/ 185 w 307"/>
                <a:gd name="T23" fmla="*/ 151 h 340"/>
                <a:gd name="T24" fmla="*/ 63 w 307"/>
                <a:gd name="T25" fmla="*/ 176 h 340"/>
                <a:gd name="T26" fmla="*/ 0 w 307"/>
                <a:gd name="T27" fmla="*/ 250 h 340"/>
                <a:gd name="T28" fmla="*/ 83 w 307"/>
                <a:gd name="T29" fmla="*/ 340 h 340"/>
                <a:gd name="T30" fmla="*/ 185 w 307"/>
                <a:gd name="T31" fmla="*/ 290 h 340"/>
                <a:gd name="T32" fmla="*/ 185 w 307"/>
                <a:gd name="T33" fmla="*/ 314 h 340"/>
                <a:gd name="T34" fmla="*/ 200 w 307"/>
                <a:gd name="T35" fmla="*/ 330 h 340"/>
                <a:gd name="T36" fmla="*/ 298 w 307"/>
                <a:gd name="T37" fmla="*/ 330 h 340"/>
                <a:gd name="T38" fmla="*/ 307 w 307"/>
                <a:gd name="T39" fmla="*/ 320 h 340"/>
                <a:gd name="T40" fmla="*/ 307 w 307"/>
                <a:gd name="T41" fmla="*/ 311 h 340"/>
                <a:gd name="T42" fmla="*/ 289 w 307"/>
                <a:gd name="T43" fmla="*/ 295 h 340"/>
                <a:gd name="T44" fmla="*/ 185 w 307"/>
                <a:gd name="T45" fmla="*/ 254 h 340"/>
                <a:gd name="T46" fmla="*/ 116 w 307"/>
                <a:gd name="T47" fmla="*/ 285 h 340"/>
                <a:gd name="T48" fmla="*/ 78 w 307"/>
                <a:gd name="T49" fmla="*/ 244 h 340"/>
                <a:gd name="T50" fmla="*/ 114 w 307"/>
                <a:gd name="T51" fmla="*/ 201 h 340"/>
                <a:gd name="T52" fmla="*/ 185 w 307"/>
                <a:gd name="T53" fmla="*/ 184 h 340"/>
                <a:gd name="T54" fmla="*/ 185 w 307"/>
                <a:gd name="T55" fmla="*/ 25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7" h="340">
                  <a:moveTo>
                    <a:pt x="289" y="295"/>
                  </a:moveTo>
                  <a:cubicBezTo>
                    <a:pt x="258" y="285"/>
                    <a:pt x="258" y="285"/>
                    <a:pt x="258" y="285"/>
                  </a:cubicBezTo>
                  <a:cubicBezTo>
                    <a:pt x="258" y="106"/>
                    <a:pt x="258" y="106"/>
                    <a:pt x="258" y="106"/>
                  </a:cubicBezTo>
                  <a:cubicBezTo>
                    <a:pt x="258" y="27"/>
                    <a:pt x="202" y="0"/>
                    <a:pt x="130" y="0"/>
                  </a:cubicBezTo>
                  <a:cubicBezTo>
                    <a:pt x="87" y="0"/>
                    <a:pt x="52" y="10"/>
                    <a:pt x="45" y="12"/>
                  </a:cubicBezTo>
                  <a:cubicBezTo>
                    <a:pt x="27" y="17"/>
                    <a:pt x="24" y="21"/>
                    <a:pt x="22" y="39"/>
                  </a:cubicBezTo>
                  <a:cubicBezTo>
                    <a:pt x="18" y="74"/>
                    <a:pt x="18" y="74"/>
                    <a:pt x="18" y="74"/>
                  </a:cubicBezTo>
                  <a:cubicBezTo>
                    <a:pt x="18" y="81"/>
                    <a:pt x="20" y="84"/>
                    <a:pt x="24" y="84"/>
                  </a:cubicBezTo>
                  <a:cubicBezTo>
                    <a:pt x="30" y="84"/>
                    <a:pt x="38" y="79"/>
                    <a:pt x="43" y="76"/>
                  </a:cubicBezTo>
                  <a:cubicBezTo>
                    <a:pt x="65" y="64"/>
                    <a:pt x="98" y="54"/>
                    <a:pt x="125" y="54"/>
                  </a:cubicBezTo>
                  <a:cubicBezTo>
                    <a:pt x="182" y="54"/>
                    <a:pt x="185" y="92"/>
                    <a:pt x="185" y="118"/>
                  </a:cubicBezTo>
                  <a:cubicBezTo>
                    <a:pt x="185" y="151"/>
                    <a:pt x="185" y="151"/>
                    <a:pt x="185" y="151"/>
                  </a:cubicBezTo>
                  <a:cubicBezTo>
                    <a:pt x="63" y="176"/>
                    <a:pt x="63" y="176"/>
                    <a:pt x="63" y="176"/>
                  </a:cubicBezTo>
                  <a:cubicBezTo>
                    <a:pt x="22" y="184"/>
                    <a:pt x="0" y="203"/>
                    <a:pt x="0" y="250"/>
                  </a:cubicBezTo>
                  <a:cubicBezTo>
                    <a:pt x="0" y="302"/>
                    <a:pt x="27" y="340"/>
                    <a:pt x="83" y="340"/>
                  </a:cubicBezTo>
                  <a:cubicBezTo>
                    <a:pt x="119" y="340"/>
                    <a:pt x="145" y="328"/>
                    <a:pt x="185" y="290"/>
                  </a:cubicBezTo>
                  <a:cubicBezTo>
                    <a:pt x="185" y="314"/>
                    <a:pt x="185" y="314"/>
                    <a:pt x="185" y="314"/>
                  </a:cubicBezTo>
                  <a:cubicBezTo>
                    <a:pt x="185" y="324"/>
                    <a:pt x="188" y="330"/>
                    <a:pt x="200" y="330"/>
                  </a:cubicBezTo>
                  <a:cubicBezTo>
                    <a:pt x="298" y="330"/>
                    <a:pt x="298" y="330"/>
                    <a:pt x="298" y="330"/>
                  </a:cubicBezTo>
                  <a:cubicBezTo>
                    <a:pt x="305" y="330"/>
                    <a:pt x="307" y="326"/>
                    <a:pt x="307" y="320"/>
                  </a:cubicBezTo>
                  <a:cubicBezTo>
                    <a:pt x="307" y="311"/>
                    <a:pt x="307" y="311"/>
                    <a:pt x="307" y="311"/>
                  </a:cubicBezTo>
                  <a:cubicBezTo>
                    <a:pt x="307" y="299"/>
                    <a:pt x="303" y="299"/>
                    <a:pt x="289" y="295"/>
                  </a:cubicBezTo>
                  <a:close/>
                  <a:moveTo>
                    <a:pt x="185" y="254"/>
                  </a:moveTo>
                  <a:cubicBezTo>
                    <a:pt x="160" y="276"/>
                    <a:pt x="135" y="285"/>
                    <a:pt x="116" y="285"/>
                  </a:cubicBezTo>
                  <a:cubicBezTo>
                    <a:pt x="99" y="285"/>
                    <a:pt x="78" y="278"/>
                    <a:pt x="78" y="244"/>
                  </a:cubicBezTo>
                  <a:cubicBezTo>
                    <a:pt x="78" y="211"/>
                    <a:pt x="97" y="205"/>
                    <a:pt x="114" y="201"/>
                  </a:cubicBezTo>
                  <a:cubicBezTo>
                    <a:pt x="185" y="184"/>
                    <a:pt x="185" y="184"/>
                    <a:pt x="185" y="184"/>
                  </a:cubicBezTo>
                  <a:cubicBezTo>
                    <a:pt x="185" y="254"/>
                    <a:pt x="185" y="254"/>
                    <a:pt x="185" y="25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2400"/>
            </a:p>
          </p:txBody>
        </p:sp>
        <p:sp>
          <p:nvSpPr>
            <p:cNvPr id="19" name="Freeform 14"/>
            <p:cNvSpPr>
              <a:spLocks noEditPoints="1"/>
            </p:cNvSpPr>
            <p:nvPr/>
          </p:nvSpPr>
          <p:spPr bwMode="auto">
            <a:xfrm>
              <a:off x="6565900" y="6264275"/>
              <a:ext cx="222250" cy="301625"/>
            </a:xfrm>
            <a:custGeom>
              <a:avLst/>
              <a:gdLst>
                <a:gd name="T0" fmla="*/ 226 w 349"/>
                <a:gd name="T1" fmla="*/ 133 h 473"/>
                <a:gd name="T2" fmla="*/ 122 w 349"/>
                <a:gd name="T3" fmla="*/ 185 h 473"/>
                <a:gd name="T4" fmla="*/ 122 w 349"/>
                <a:gd name="T5" fmla="*/ 16 h 473"/>
                <a:gd name="T6" fmla="*/ 107 w 349"/>
                <a:gd name="T7" fmla="*/ 0 h 473"/>
                <a:gd name="T8" fmla="*/ 9 w 349"/>
                <a:gd name="T9" fmla="*/ 0 h 473"/>
                <a:gd name="T10" fmla="*/ 0 w 349"/>
                <a:gd name="T11" fmla="*/ 11 h 473"/>
                <a:gd name="T12" fmla="*/ 0 w 349"/>
                <a:gd name="T13" fmla="*/ 19 h 473"/>
                <a:gd name="T14" fmla="*/ 18 w 349"/>
                <a:gd name="T15" fmla="*/ 36 h 473"/>
                <a:gd name="T16" fmla="*/ 49 w 349"/>
                <a:gd name="T17" fmla="*/ 45 h 473"/>
                <a:gd name="T18" fmla="*/ 49 w 349"/>
                <a:gd name="T19" fmla="*/ 422 h 473"/>
                <a:gd name="T20" fmla="*/ 62 w 349"/>
                <a:gd name="T21" fmla="*/ 445 h 473"/>
                <a:gd name="T22" fmla="*/ 182 w 349"/>
                <a:gd name="T23" fmla="*/ 473 h 473"/>
                <a:gd name="T24" fmla="*/ 349 w 349"/>
                <a:gd name="T25" fmla="*/ 291 h 473"/>
                <a:gd name="T26" fmla="*/ 226 w 349"/>
                <a:gd name="T27" fmla="*/ 133 h 473"/>
                <a:gd name="T28" fmla="*/ 181 w 349"/>
                <a:gd name="T29" fmla="*/ 430 h 473"/>
                <a:gd name="T30" fmla="*/ 122 w 349"/>
                <a:gd name="T31" fmla="*/ 337 h 473"/>
                <a:gd name="T32" fmla="*/ 122 w 349"/>
                <a:gd name="T33" fmla="*/ 227 h 473"/>
                <a:gd name="T34" fmla="*/ 196 w 349"/>
                <a:gd name="T35" fmla="*/ 188 h 473"/>
                <a:gd name="T36" fmla="*/ 271 w 349"/>
                <a:gd name="T37" fmla="*/ 305 h 473"/>
                <a:gd name="T38" fmla="*/ 181 w 349"/>
                <a:gd name="T39" fmla="*/ 43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9" h="473">
                  <a:moveTo>
                    <a:pt x="226" y="133"/>
                  </a:moveTo>
                  <a:cubicBezTo>
                    <a:pt x="188" y="133"/>
                    <a:pt x="154" y="153"/>
                    <a:pt x="122" y="185"/>
                  </a:cubicBezTo>
                  <a:cubicBezTo>
                    <a:pt x="122" y="16"/>
                    <a:pt x="122" y="16"/>
                    <a:pt x="122" y="16"/>
                  </a:cubicBezTo>
                  <a:cubicBezTo>
                    <a:pt x="122" y="6"/>
                    <a:pt x="119" y="0"/>
                    <a:pt x="107" y="0"/>
                  </a:cubicBezTo>
                  <a:cubicBezTo>
                    <a:pt x="9" y="0"/>
                    <a:pt x="9" y="0"/>
                    <a:pt x="9" y="0"/>
                  </a:cubicBezTo>
                  <a:cubicBezTo>
                    <a:pt x="2" y="0"/>
                    <a:pt x="0" y="4"/>
                    <a:pt x="0" y="11"/>
                  </a:cubicBezTo>
                  <a:cubicBezTo>
                    <a:pt x="0" y="19"/>
                    <a:pt x="0" y="19"/>
                    <a:pt x="0" y="19"/>
                  </a:cubicBezTo>
                  <a:cubicBezTo>
                    <a:pt x="0" y="31"/>
                    <a:pt x="4" y="32"/>
                    <a:pt x="18" y="36"/>
                  </a:cubicBezTo>
                  <a:cubicBezTo>
                    <a:pt x="49" y="45"/>
                    <a:pt x="49" y="45"/>
                    <a:pt x="49" y="45"/>
                  </a:cubicBezTo>
                  <a:cubicBezTo>
                    <a:pt x="49" y="422"/>
                    <a:pt x="49" y="422"/>
                    <a:pt x="49" y="422"/>
                  </a:cubicBezTo>
                  <a:cubicBezTo>
                    <a:pt x="49" y="431"/>
                    <a:pt x="50" y="438"/>
                    <a:pt x="62" y="445"/>
                  </a:cubicBezTo>
                  <a:cubicBezTo>
                    <a:pt x="83" y="458"/>
                    <a:pt x="135" y="473"/>
                    <a:pt x="182" y="473"/>
                  </a:cubicBezTo>
                  <a:cubicBezTo>
                    <a:pt x="287" y="473"/>
                    <a:pt x="349" y="399"/>
                    <a:pt x="349" y="291"/>
                  </a:cubicBezTo>
                  <a:cubicBezTo>
                    <a:pt x="349" y="182"/>
                    <a:pt x="287" y="133"/>
                    <a:pt x="226" y="133"/>
                  </a:cubicBezTo>
                  <a:close/>
                  <a:moveTo>
                    <a:pt x="181" y="430"/>
                  </a:moveTo>
                  <a:cubicBezTo>
                    <a:pt x="131" y="430"/>
                    <a:pt x="122" y="385"/>
                    <a:pt x="122" y="337"/>
                  </a:cubicBezTo>
                  <a:cubicBezTo>
                    <a:pt x="122" y="227"/>
                    <a:pt x="122" y="227"/>
                    <a:pt x="122" y="227"/>
                  </a:cubicBezTo>
                  <a:cubicBezTo>
                    <a:pt x="143" y="205"/>
                    <a:pt x="168" y="188"/>
                    <a:pt x="196" y="188"/>
                  </a:cubicBezTo>
                  <a:cubicBezTo>
                    <a:pt x="249" y="188"/>
                    <a:pt x="271" y="244"/>
                    <a:pt x="271" y="305"/>
                  </a:cubicBezTo>
                  <a:cubicBezTo>
                    <a:pt x="271" y="390"/>
                    <a:pt x="229" y="430"/>
                    <a:pt x="181" y="43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2400"/>
            </a:p>
          </p:txBody>
        </p:sp>
        <p:sp>
          <p:nvSpPr>
            <p:cNvPr id="20" name="Freeform 15"/>
            <p:cNvSpPr>
              <a:spLocks noEditPoints="1"/>
            </p:cNvSpPr>
            <p:nvPr/>
          </p:nvSpPr>
          <p:spPr bwMode="auto">
            <a:xfrm>
              <a:off x="7283450" y="6264275"/>
              <a:ext cx="222250" cy="301625"/>
            </a:xfrm>
            <a:custGeom>
              <a:avLst/>
              <a:gdLst>
                <a:gd name="T0" fmla="*/ 331 w 349"/>
                <a:gd name="T1" fmla="*/ 428 h 473"/>
                <a:gd name="T2" fmla="*/ 300 w 349"/>
                <a:gd name="T3" fmla="*/ 418 h 473"/>
                <a:gd name="T4" fmla="*/ 300 w 349"/>
                <a:gd name="T5" fmla="*/ 16 h 473"/>
                <a:gd name="T6" fmla="*/ 285 w 349"/>
                <a:gd name="T7" fmla="*/ 0 h 473"/>
                <a:gd name="T8" fmla="*/ 187 w 349"/>
                <a:gd name="T9" fmla="*/ 0 h 473"/>
                <a:gd name="T10" fmla="*/ 178 w 349"/>
                <a:gd name="T11" fmla="*/ 11 h 473"/>
                <a:gd name="T12" fmla="*/ 178 w 349"/>
                <a:gd name="T13" fmla="*/ 19 h 473"/>
                <a:gd name="T14" fmla="*/ 196 w 349"/>
                <a:gd name="T15" fmla="*/ 36 h 473"/>
                <a:gd name="T16" fmla="*/ 227 w 349"/>
                <a:gd name="T17" fmla="*/ 45 h 473"/>
                <a:gd name="T18" fmla="*/ 227 w 349"/>
                <a:gd name="T19" fmla="*/ 158 h 473"/>
                <a:gd name="T20" fmla="*/ 153 w 349"/>
                <a:gd name="T21" fmla="*/ 133 h 473"/>
                <a:gd name="T22" fmla="*/ 0 w 349"/>
                <a:gd name="T23" fmla="*/ 313 h 473"/>
                <a:gd name="T24" fmla="*/ 123 w 349"/>
                <a:gd name="T25" fmla="*/ 473 h 473"/>
                <a:gd name="T26" fmla="*/ 227 w 349"/>
                <a:gd name="T27" fmla="*/ 420 h 473"/>
                <a:gd name="T28" fmla="*/ 227 w 349"/>
                <a:gd name="T29" fmla="*/ 447 h 473"/>
                <a:gd name="T30" fmla="*/ 242 w 349"/>
                <a:gd name="T31" fmla="*/ 463 h 473"/>
                <a:gd name="T32" fmla="*/ 340 w 349"/>
                <a:gd name="T33" fmla="*/ 463 h 473"/>
                <a:gd name="T34" fmla="*/ 349 w 349"/>
                <a:gd name="T35" fmla="*/ 453 h 473"/>
                <a:gd name="T36" fmla="*/ 349 w 349"/>
                <a:gd name="T37" fmla="*/ 444 h 473"/>
                <a:gd name="T38" fmla="*/ 331 w 349"/>
                <a:gd name="T39" fmla="*/ 428 h 473"/>
                <a:gd name="T40" fmla="*/ 227 w 349"/>
                <a:gd name="T41" fmla="*/ 379 h 473"/>
                <a:gd name="T42" fmla="*/ 153 w 349"/>
                <a:gd name="T43" fmla="*/ 418 h 473"/>
                <a:gd name="T44" fmla="*/ 78 w 349"/>
                <a:gd name="T45" fmla="*/ 299 h 473"/>
                <a:gd name="T46" fmla="*/ 158 w 349"/>
                <a:gd name="T47" fmla="*/ 179 h 473"/>
                <a:gd name="T48" fmla="*/ 227 w 349"/>
                <a:gd name="T49" fmla="*/ 299 h 473"/>
                <a:gd name="T50" fmla="*/ 227 w 349"/>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473">
                  <a:moveTo>
                    <a:pt x="331" y="428"/>
                  </a:moveTo>
                  <a:cubicBezTo>
                    <a:pt x="300" y="418"/>
                    <a:pt x="300" y="418"/>
                    <a:pt x="300" y="418"/>
                  </a:cubicBezTo>
                  <a:cubicBezTo>
                    <a:pt x="300" y="16"/>
                    <a:pt x="300" y="16"/>
                    <a:pt x="300" y="16"/>
                  </a:cubicBezTo>
                  <a:cubicBezTo>
                    <a:pt x="300" y="6"/>
                    <a:pt x="297" y="0"/>
                    <a:pt x="285" y="0"/>
                  </a:cubicBezTo>
                  <a:cubicBezTo>
                    <a:pt x="187" y="0"/>
                    <a:pt x="187" y="0"/>
                    <a:pt x="187"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6" y="148"/>
                    <a:pt x="191" y="133"/>
                    <a:pt x="153" y="133"/>
                  </a:cubicBezTo>
                  <a:cubicBezTo>
                    <a:pt x="82"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9" y="459"/>
                    <a:pt x="349" y="453"/>
                  </a:cubicBezTo>
                  <a:cubicBezTo>
                    <a:pt x="349" y="444"/>
                    <a:pt x="349" y="444"/>
                    <a:pt x="349" y="444"/>
                  </a:cubicBezTo>
                  <a:cubicBezTo>
                    <a:pt x="349" y="432"/>
                    <a:pt x="345" y="432"/>
                    <a:pt x="331" y="428"/>
                  </a:cubicBezTo>
                  <a:close/>
                  <a:moveTo>
                    <a:pt x="227" y="379"/>
                  </a:moveTo>
                  <a:cubicBezTo>
                    <a:pt x="206" y="401"/>
                    <a:pt x="182" y="418"/>
                    <a:pt x="153" y="418"/>
                  </a:cubicBezTo>
                  <a:cubicBezTo>
                    <a:pt x="100" y="418"/>
                    <a:pt x="78" y="362"/>
                    <a:pt x="78" y="299"/>
                  </a:cubicBezTo>
                  <a:cubicBezTo>
                    <a:pt x="78" y="225"/>
                    <a:pt x="110"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2400"/>
            </a:p>
          </p:txBody>
        </p:sp>
        <p:sp>
          <p:nvSpPr>
            <p:cNvPr id="21" name="Freeform 16"/>
            <p:cNvSpPr>
              <a:spLocks noEditPoints="1"/>
            </p:cNvSpPr>
            <p:nvPr/>
          </p:nvSpPr>
          <p:spPr bwMode="auto">
            <a:xfrm>
              <a:off x="6816725" y="6348413"/>
              <a:ext cx="204788" cy="217488"/>
            </a:xfrm>
            <a:custGeom>
              <a:avLst/>
              <a:gdLst>
                <a:gd name="T0" fmla="*/ 168 w 322"/>
                <a:gd name="T1" fmla="*/ 0 h 340"/>
                <a:gd name="T2" fmla="*/ 0 w 322"/>
                <a:gd name="T3" fmla="*/ 178 h 340"/>
                <a:gd name="T4" fmla="*/ 154 w 322"/>
                <a:gd name="T5" fmla="*/ 340 h 340"/>
                <a:gd name="T6" fmla="*/ 322 w 322"/>
                <a:gd name="T7" fmla="*/ 162 h 340"/>
                <a:gd name="T8" fmla="*/ 168 w 322"/>
                <a:gd name="T9" fmla="*/ 0 h 340"/>
                <a:gd name="T10" fmla="*/ 162 w 322"/>
                <a:gd name="T11" fmla="*/ 294 h 340"/>
                <a:gd name="T12" fmla="*/ 76 w 322"/>
                <a:gd name="T13" fmla="*/ 170 h 340"/>
                <a:gd name="T14" fmla="*/ 162 w 322"/>
                <a:gd name="T15" fmla="*/ 46 h 340"/>
                <a:gd name="T16" fmla="*/ 248 w 322"/>
                <a:gd name="T17" fmla="*/ 170 h 340"/>
                <a:gd name="T18" fmla="*/ 162 w 322"/>
                <a:gd name="T19" fmla="*/ 29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340">
                  <a:moveTo>
                    <a:pt x="168" y="0"/>
                  </a:moveTo>
                  <a:cubicBezTo>
                    <a:pt x="56" y="0"/>
                    <a:pt x="0" y="86"/>
                    <a:pt x="0" y="178"/>
                  </a:cubicBezTo>
                  <a:cubicBezTo>
                    <a:pt x="0" y="264"/>
                    <a:pt x="48" y="340"/>
                    <a:pt x="154" y="340"/>
                  </a:cubicBezTo>
                  <a:cubicBezTo>
                    <a:pt x="266" y="340"/>
                    <a:pt x="322" y="254"/>
                    <a:pt x="322" y="162"/>
                  </a:cubicBezTo>
                  <a:cubicBezTo>
                    <a:pt x="322" y="76"/>
                    <a:pt x="273" y="0"/>
                    <a:pt x="168" y="0"/>
                  </a:cubicBezTo>
                  <a:close/>
                  <a:moveTo>
                    <a:pt x="162" y="294"/>
                  </a:moveTo>
                  <a:cubicBezTo>
                    <a:pt x="108" y="294"/>
                    <a:pt x="76" y="241"/>
                    <a:pt x="76" y="170"/>
                  </a:cubicBezTo>
                  <a:cubicBezTo>
                    <a:pt x="76" y="100"/>
                    <a:pt x="107" y="46"/>
                    <a:pt x="162" y="46"/>
                  </a:cubicBezTo>
                  <a:cubicBezTo>
                    <a:pt x="215" y="46"/>
                    <a:pt x="248" y="98"/>
                    <a:pt x="248" y="170"/>
                  </a:cubicBezTo>
                  <a:cubicBezTo>
                    <a:pt x="248" y="240"/>
                    <a:pt x="216" y="294"/>
                    <a:pt x="162" y="29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2400"/>
            </a:p>
          </p:txBody>
        </p:sp>
        <p:sp>
          <p:nvSpPr>
            <p:cNvPr id="22" name="Freeform 17"/>
            <p:cNvSpPr>
              <a:spLocks/>
            </p:cNvSpPr>
            <p:nvPr/>
          </p:nvSpPr>
          <p:spPr bwMode="auto">
            <a:xfrm>
              <a:off x="8139113" y="6348413"/>
              <a:ext cx="155575" cy="217488"/>
            </a:xfrm>
            <a:custGeom>
              <a:avLst/>
              <a:gdLst>
                <a:gd name="T0" fmla="*/ 247 w 247"/>
                <a:gd name="T1" fmla="*/ 22 h 340"/>
                <a:gd name="T2" fmla="*/ 238 w 247"/>
                <a:gd name="T3" fmla="*/ 11 h 340"/>
                <a:gd name="T4" fmla="*/ 165 w 247"/>
                <a:gd name="T5" fmla="*/ 0 h 340"/>
                <a:gd name="T6" fmla="*/ 0 w 247"/>
                <a:gd name="T7" fmla="*/ 170 h 340"/>
                <a:gd name="T8" fmla="*/ 165 w 247"/>
                <a:gd name="T9" fmla="*/ 340 h 340"/>
                <a:gd name="T10" fmla="*/ 238 w 247"/>
                <a:gd name="T11" fmla="*/ 329 h 340"/>
                <a:gd name="T12" fmla="*/ 247 w 247"/>
                <a:gd name="T13" fmla="*/ 318 h 340"/>
                <a:gd name="T14" fmla="*/ 247 w 247"/>
                <a:gd name="T15" fmla="*/ 269 h 340"/>
                <a:gd name="T16" fmla="*/ 243 w 247"/>
                <a:gd name="T17" fmla="*/ 262 h 340"/>
                <a:gd name="T18" fmla="*/ 231 w 247"/>
                <a:gd name="T19" fmla="*/ 266 h 340"/>
                <a:gd name="T20" fmla="*/ 169 w 247"/>
                <a:gd name="T21" fmla="*/ 281 h 340"/>
                <a:gd name="T22" fmla="*/ 71 w 247"/>
                <a:gd name="T23" fmla="*/ 170 h 340"/>
                <a:gd name="T24" fmla="*/ 169 w 247"/>
                <a:gd name="T25" fmla="*/ 59 h 340"/>
                <a:gd name="T26" fmla="*/ 231 w 247"/>
                <a:gd name="T27" fmla="*/ 74 h 340"/>
                <a:gd name="T28" fmla="*/ 243 w 247"/>
                <a:gd name="T29" fmla="*/ 78 h 340"/>
                <a:gd name="T30" fmla="*/ 247 w 247"/>
                <a:gd name="T31" fmla="*/ 71 h 340"/>
                <a:gd name="T32" fmla="*/ 247 w 247"/>
                <a:gd name="T33" fmla="*/ 2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7" h="340">
                  <a:moveTo>
                    <a:pt x="247" y="22"/>
                  </a:moveTo>
                  <a:cubicBezTo>
                    <a:pt x="247" y="14"/>
                    <a:pt x="245" y="14"/>
                    <a:pt x="238" y="11"/>
                  </a:cubicBezTo>
                  <a:cubicBezTo>
                    <a:pt x="222" y="5"/>
                    <a:pt x="194" y="0"/>
                    <a:pt x="165" y="0"/>
                  </a:cubicBezTo>
                  <a:cubicBezTo>
                    <a:pt x="34" y="0"/>
                    <a:pt x="0" y="92"/>
                    <a:pt x="0" y="170"/>
                  </a:cubicBezTo>
                  <a:cubicBezTo>
                    <a:pt x="0" y="249"/>
                    <a:pt x="33" y="340"/>
                    <a:pt x="165" y="340"/>
                  </a:cubicBezTo>
                  <a:cubicBezTo>
                    <a:pt x="194" y="340"/>
                    <a:pt x="222" y="335"/>
                    <a:pt x="238" y="329"/>
                  </a:cubicBezTo>
                  <a:cubicBezTo>
                    <a:pt x="245" y="326"/>
                    <a:pt x="247" y="326"/>
                    <a:pt x="247" y="318"/>
                  </a:cubicBezTo>
                  <a:cubicBezTo>
                    <a:pt x="247" y="269"/>
                    <a:pt x="247" y="269"/>
                    <a:pt x="247" y="269"/>
                  </a:cubicBezTo>
                  <a:cubicBezTo>
                    <a:pt x="247" y="264"/>
                    <a:pt x="246" y="262"/>
                    <a:pt x="243" y="262"/>
                  </a:cubicBezTo>
                  <a:cubicBezTo>
                    <a:pt x="241" y="262"/>
                    <a:pt x="237" y="264"/>
                    <a:pt x="231" y="266"/>
                  </a:cubicBezTo>
                  <a:cubicBezTo>
                    <a:pt x="221" y="271"/>
                    <a:pt x="199" y="281"/>
                    <a:pt x="169" y="281"/>
                  </a:cubicBezTo>
                  <a:cubicBezTo>
                    <a:pt x="108" y="281"/>
                    <a:pt x="71" y="244"/>
                    <a:pt x="71" y="170"/>
                  </a:cubicBezTo>
                  <a:cubicBezTo>
                    <a:pt x="71" y="95"/>
                    <a:pt x="108" y="59"/>
                    <a:pt x="169" y="59"/>
                  </a:cubicBezTo>
                  <a:cubicBezTo>
                    <a:pt x="199" y="59"/>
                    <a:pt x="221" y="69"/>
                    <a:pt x="231" y="74"/>
                  </a:cubicBezTo>
                  <a:cubicBezTo>
                    <a:pt x="237" y="76"/>
                    <a:pt x="241" y="78"/>
                    <a:pt x="243" y="78"/>
                  </a:cubicBezTo>
                  <a:cubicBezTo>
                    <a:pt x="246" y="78"/>
                    <a:pt x="247" y="76"/>
                    <a:pt x="247" y="71"/>
                  </a:cubicBezTo>
                  <a:lnTo>
                    <a:pt x="247" y="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2400"/>
            </a:p>
          </p:txBody>
        </p:sp>
        <p:sp>
          <p:nvSpPr>
            <p:cNvPr id="23" name="Freeform 18"/>
            <p:cNvSpPr>
              <a:spLocks/>
            </p:cNvSpPr>
            <p:nvPr/>
          </p:nvSpPr>
          <p:spPr bwMode="auto">
            <a:xfrm>
              <a:off x="7542213" y="6354763"/>
              <a:ext cx="200025" cy="211138"/>
            </a:xfrm>
            <a:custGeom>
              <a:avLst/>
              <a:gdLst>
                <a:gd name="T0" fmla="*/ 9 w 317"/>
                <a:gd name="T1" fmla="*/ 0 h 330"/>
                <a:gd name="T2" fmla="*/ 0 w 317"/>
                <a:gd name="T3" fmla="*/ 10 h 330"/>
                <a:gd name="T4" fmla="*/ 0 w 317"/>
                <a:gd name="T5" fmla="*/ 19 h 330"/>
                <a:gd name="T6" fmla="*/ 18 w 317"/>
                <a:gd name="T7" fmla="*/ 35 h 330"/>
                <a:gd name="T8" fmla="*/ 49 w 317"/>
                <a:gd name="T9" fmla="*/ 44 h 330"/>
                <a:gd name="T10" fmla="*/ 49 w 317"/>
                <a:gd name="T11" fmla="*/ 193 h 330"/>
                <a:gd name="T12" fmla="*/ 152 w 317"/>
                <a:gd name="T13" fmla="*/ 330 h 330"/>
                <a:gd name="T14" fmla="*/ 247 w 317"/>
                <a:gd name="T15" fmla="*/ 280 h 330"/>
                <a:gd name="T16" fmla="*/ 249 w 317"/>
                <a:gd name="T17" fmla="*/ 280 h 330"/>
                <a:gd name="T18" fmla="*/ 249 w 317"/>
                <a:gd name="T19" fmla="*/ 312 h 330"/>
                <a:gd name="T20" fmla="*/ 257 w 317"/>
                <a:gd name="T21" fmla="*/ 320 h 330"/>
                <a:gd name="T22" fmla="*/ 309 w 317"/>
                <a:gd name="T23" fmla="*/ 320 h 330"/>
                <a:gd name="T24" fmla="*/ 317 w 317"/>
                <a:gd name="T25" fmla="*/ 312 h 330"/>
                <a:gd name="T26" fmla="*/ 317 w 317"/>
                <a:gd name="T27" fmla="*/ 8 h 330"/>
                <a:gd name="T28" fmla="*/ 309 w 317"/>
                <a:gd name="T29" fmla="*/ 0 h 330"/>
                <a:gd name="T30" fmla="*/ 255 w 317"/>
                <a:gd name="T31" fmla="*/ 0 h 330"/>
                <a:gd name="T32" fmla="*/ 247 w 317"/>
                <a:gd name="T33" fmla="*/ 8 h 330"/>
                <a:gd name="T34" fmla="*/ 247 w 317"/>
                <a:gd name="T35" fmla="*/ 226 h 330"/>
                <a:gd name="T36" fmla="*/ 173 w 317"/>
                <a:gd name="T37" fmla="*/ 268 h 330"/>
                <a:gd name="T38" fmla="*/ 119 w 317"/>
                <a:gd name="T39" fmla="*/ 173 h 330"/>
                <a:gd name="T40" fmla="*/ 119 w 317"/>
                <a:gd name="T41" fmla="*/ 8 h 330"/>
                <a:gd name="T42" fmla="*/ 111 w 317"/>
                <a:gd name="T43" fmla="*/ 0 h 330"/>
                <a:gd name="T44" fmla="*/ 9 w 317"/>
                <a:gd name="T4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330">
                  <a:moveTo>
                    <a:pt x="9" y="0"/>
                  </a:moveTo>
                  <a:cubicBezTo>
                    <a:pt x="1" y="0"/>
                    <a:pt x="0" y="4"/>
                    <a:pt x="0" y="10"/>
                  </a:cubicBezTo>
                  <a:cubicBezTo>
                    <a:pt x="0" y="19"/>
                    <a:pt x="0" y="19"/>
                    <a:pt x="0" y="19"/>
                  </a:cubicBezTo>
                  <a:cubicBezTo>
                    <a:pt x="0" y="31"/>
                    <a:pt x="4" y="31"/>
                    <a:pt x="18" y="35"/>
                  </a:cubicBezTo>
                  <a:cubicBezTo>
                    <a:pt x="49" y="44"/>
                    <a:pt x="49" y="44"/>
                    <a:pt x="49" y="44"/>
                  </a:cubicBezTo>
                  <a:cubicBezTo>
                    <a:pt x="49" y="193"/>
                    <a:pt x="49" y="193"/>
                    <a:pt x="49" y="193"/>
                  </a:cubicBezTo>
                  <a:cubicBezTo>
                    <a:pt x="49" y="306"/>
                    <a:pt x="99" y="330"/>
                    <a:pt x="152" y="330"/>
                  </a:cubicBezTo>
                  <a:cubicBezTo>
                    <a:pt x="194" y="330"/>
                    <a:pt x="221" y="314"/>
                    <a:pt x="247" y="280"/>
                  </a:cubicBezTo>
                  <a:cubicBezTo>
                    <a:pt x="249" y="280"/>
                    <a:pt x="249" y="280"/>
                    <a:pt x="249" y="280"/>
                  </a:cubicBezTo>
                  <a:cubicBezTo>
                    <a:pt x="249" y="312"/>
                    <a:pt x="249" y="312"/>
                    <a:pt x="249" y="312"/>
                  </a:cubicBezTo>
                  <a:cubicBezTo>
                    <a:pt x="249" y="318"/>
                    <a:pt x="251" y="320"/>
                    <a:pt x="257" y="320"/>
                  </a:cubicBezTo>
                  <a:cubicBezTo>
                    <a:pt x="309" y="320"/>
                    <a:pt x="309" y="320"/>
                    <a:pt x="309" y="320"/>
                  </a:cubicBezTo>
                  <a:cubicBezTo>
                    <a:pt x="315" y="320"/>
                    <a:pt x="317" y="318"/>
                    <a:pt x="317" y="312"/>
                  </a:cubicBezTo>
                  <a:cubicBezTo>
                    <a:pt x="317" y="8"/>
                    <a:pt x="317" y="8"/>
                    <a:pt x="317" y="8"/>
                  </a:cubicBezTo>
                  <a:cubicBezTo>
                    <a:pt x="317" y="2"/>
                    <a:pt x="315" y="0"/>
                    <a:pt x="309" y="0"/>
                  </a:cubicBezTo>
                  <a:cubicBezTo>
                    <a:pt x="255" y="0"/>
                    <a:pt x="255" y="0"/>
                    <a:pt x="255" y="0"/>
                  </a:cubicBezTo>
                  <a:cubicBezTo>
                    <a:pt x="249" y="0"/>
                    <a:pt x="247" y="2"/>
                    <a:pt x="247" y="8"/>
                  </a:cubicBezTo>
                  <a:cubicBezTo>
                    <a:pt x="247" y="226"/>
                    <a:pt x="247" y="226"/>
                    <a:pt x="247" y="226"/>
                  </a:cubicBezTo>
                  <a:cubicBezTo>
                    <a:pt x="227" y="255"/>
                    <a:pt x="202" y="268"/>
                    <a:pt x="173" y="268"/>
                  </a:cubicBezTo>
                  <a:cubicBezTo>
                    <a:pt x="122" y="268"/>
                    <a:pt x="119" y="231"/>
                    <a:pt x="119" y="173"/>
                  </a:cubicBezTo>
                  <a:cubicBezTo>
                    <a:pt x="119" y="8"/>
                    <a:pt x="119" y="8"/>
                    <a:pt x="119" y="8"/>
                  </a:cubicBezTo>
                  <a:cubicBezTo>
                    <a:pt x="119" y="2"/>
                    <a:pt x="116" y="0"/>
                    <a:pt x="111" y="0"/>
                  </a:cubicBezTo>
                  <a:lnTo>
                    <a:pt x="9"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2400"/>
            </a:p>
          </p:txBody>
        </p:sp>
        <p:sp>
          <p:nvSpPr>
            <p:cNvPr id="24" name="Freeform 19"/>
            <p:cNvSpPr>
              <a:spLocks/>
            </p:cNvSpPr>
            <p:nvPr/>
          </p:nvSpPr>
          <p:spPr bwMode="auto">
            <a:xfrm>
              <a:off x="7799388" y="6348413"/>
              <a:ext cx="295275" cy="211138"/>
            </a:xfrm>
            <a:custGeom>
              <a:avLst/>
              <a:gdLst>
                <a:gd name="T0" fmla="*/ 0 w 467"/>
                <a:gd name="T1" fmla="*/ 322 h 330"/>
                <a:gd name="T2" fmla="*/ 8 w 467"/>
                <a:gd name="T3" fmla="*/ 330 h 330"/>
                <a:gd name="T4" fmla="*/ 62 w 467"/>
                <a:gd name="T5" fmla="*/ 330 h 330"/>
                <a:gd name="T6" fmla="*/ 70 w 467"/>
                <a:gd name="T7" fmla="*/ 322 h 330"/>
                <a:gd name="T8" fmla="*/ 70 w 467"/>
                <a:gd name="T9" fmla="*/ 104 h 330"/>
                <a:gd name="T10" fmla="*/ 145 w 467"/>
                <a:gd name="T11" fmla="*/ 62 h 330"/>
                <a:gd name="T12" fmla="*/ 198 w 467"/>
                <a:gd name="T13" fmla="*/ 157 h 330"/>
                <a:gd name="T14" fmla="*/ 198 w 467"/>
                <a:gd name="T15" fmla="*/ 322 h 330"/>
                <a:gd name="T16" fmla="*/ 206 w 467"/>
                <a:gd name="T17" fmla="*/ 330 h 330"/>
                <a:gd name="T18" fmla="*/ 261 w 467"/>
                <a:gd name="T19" fmla="*/ 330 h 330"/>
                <a:gd name="T20" fmla="*/ 268 w 467"/>
                <a:gd name="T21" fmla="*/ 322 h 330"/>
                <a:gd name="T22" fmla="*/ 268 w 467"/>
                <a:gd name="T23" fmla="*/ 104 h 330"/>
                <a:gd name="T24" fmla="*/ 343 w 467"/>
                <a:gd name="T25" fmla="*/ 62 h 330"/>
                <a:gd name="T26" fmla="*/ 397 w 467"/>
                <a:gd name="T27" fmla="*/ 157 h 330"/>
                <a:gd name="T28" fmla="*/ 397 w 467"/>
                <a:gd name="T29" fmla="*/ 322 h 330"/>
                <a:gd name="T30" fmla="*/ 405 w 467"/>
                <a:gd name="T31" fmla="*/ 330 h 330"/>
                <a:gd name="T32" fmla="*/ 459 w 467"/>
                <a:gd name="T33" fmla="*/ 330 h 330"/>
                <a:gd name="T34" fmla="*/ 467 w 467"/>
                <a:gd name="T35" fmla="*/ 322 h 330"/>
                <a:gd name="T36" fmla="*/ 467 w 467"/>
                <a:gd name="T37" fmla="*/ 137 h 330"/>
                <a:gd name="T38" fmla="*/ 363 w 467"/>
                <a:gd name="T39" fmla="*/ 0 h 330"/>
                <a:gd name="T40" fmla="*/ 253 w 467"/>
                <a:gd name="T41" fmla="*/ 54 h 330"/>
                <a:gd name="T42" fmla="*/ 165 w 467"/>
                <a:gd name="T43" fmla="*/ 0 h 330"/>
                <a:gd name="T44" fmla="*/ 70 w 467"/>
                <a:gd name="T45" fmla="*/ 50 h 330"/>
                <a:gd name="T46" fmla="*/ 68 w 467"/>
                <a:gd name="T47" fmla="*/ 50 h 330"/>
                <a:gd name="T48" fmla="*/ 68 w 467"/>
                <a:gd name="T49" fmla="*/ 18 h 330"/>
                <a:gd name="T50" fmla="*/ 60 w 467"/>
                <a:gd name="T51" fmla="*/ 10 h 330"/>
                <a:gd name="T52" fmla="*/ 8 w 467"/>
                <a:gd name="T53" fmla="*/ 10 h 330"/>
                <a:gd name="T54" fmla="*/ 0 w 467"/>
                <a:gd name="T55" fmla="*/ 18 h 330"/>
                <a:gd name="T56" fmla="*/ 0 w 467"/>
                <a:gd name="T57" fmla="*/ 3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7" h="330">
                  <a:moveTo>
                    <a:pt x="0" y="322"/>
                  </a:moveTo>
                  <a:cubicBezTo>
                    <a:pt x="0" y="328"/>
                    <a:pt x="2" y="330"/>
                    <a:pt x="8" y="330"/>
                  </a:cubicBezTo>
                  <a:cubicBezTo>
                    <a:pt x="62" y="330"/>
                    <a:pt x="62" y="330"/>
                    <a:pt x="62" y="330"/>
                  </a:cubicBezTo>
                  <a:cubicBezTo>
                    <a:pt x="68" y="330"/>
                    <a:pt x="70" y="328"/>
                    <a:pt x="70" y="322"/>
                  </a:cubicBezTo>
                  <a:cubicBezTo>
                    <a:pt x="70" y="104"/>
                    <a:pt x="70" y="104"/>
                    <a:pt x="70" y="104"/>
                  </a:cubicBezTo>
                  <a:cubicBezTo>
                    <a:pt x="91" y="75"/>
                    <a:pt x="115" y="62"/>
                    <a:pt x="145" y="62"/>
                  </a:cubicBezTo>
                  <a:cubicBezTo>
                    <a:pt x="196" y="62"/>
                    <a:pt x="198" y="99"/>
                    <a:pt x="198" y="157"/>
                  </a:cubicBezTo>
                  <a:cubicBezTo>
                    <a:pt x="198" y="322"/>
                    <a:pt x="198" y="322"/>
                    <a:pt x="198" y="322"/>
                  </a:cubicBezTo>
                  <a:cubicBezTo>
                    <a:pt x="198" y="328"/>
                    <a:pt x="200" y="330"/>
                    <a:pt x="206" y="330"/>
                  </a:cubicBezTo>
                  <a:cubicBezTo>
                    <a:pt x="261" y="330"/>
                    <a:pt x="261" y="330"/>
                    <a:pt x="261" y="330"/>
                  </a:cubicBezTo>
                  <a:cubicBezTo>
                    <a:pt x="267" y="330"/>
                    <a:pt x="268" y="328"/>
                    <a:pt x="268" y="322"/>
                  </a:cubicBezTo>
                  <a:cubicBezTo>
                    <a:pt x="268" y="104"/>
                    <a:pt x="268" y="104"/>
                    <a:pt x="268" y="104"/>
                  </a:cubicBezTo>
                  <a:cubicBezTo>
                    <a:pt x="289" y="75"/>
                    <a:pt x="313" y="62"/>
                    <a:pt x="343" y="62"/>
                  </a:cubicBezTo>
                  <a:cubicBezTo>
                    <a:pt x="394" y="62"/>
                    <a:pt x="397" y="99"/>
                    <a:pt x="397" y="157"/>
                  </a:cubicBezTo>
                  <a:cubicBezTo>
                    <a:pt x="397" y="322"/>
                    <a:pt x="397" y="322"/>
                    <a:pt x="397" y="322"/>
                  </a:cubicBezTo>
                  <a:cubicBezTo>
                    <a:pt x="397" y="328"/>
                    <a:pt x="399" y="330"/>
                    <a:pt x="405" y="330"/>
                  </a:cubicBezTo>
                  <a:cubicBezTo>
                    <a:pt x="459" y="330"/>
                    <a:pt x="459" y="330"/>
                    <a:pt x="459" y="330"/>
                  </a:cubicBezTo>
                  <a:cubicBezTo>
                    <a:pt x="465" y="330"/>
                    <a:pt x="467" y="328"/>
                    <a:pt x="467" y="322"/>
                  </a:cubicBezTo>
                  <a:cubicBezTo>
                    <a:pt x="467" y="137"/>
                    <a:pt x="467" y="137"/>
                    <a:pt x="467" y="137"/>
                  </a:cubicBezTo>
                  <a:cubicBezTo>
                    <a:pt x="467" y="23"/>
                    <a:pt x="417" y="0"/>
                    <a:pt x="363" y="0"/>
                  </a:cubicBezTo>
                  <a:cubicBezTo>
                    <a:pt x="316" y="0"/>
                    <a:pt x="283" y="18"/>
                    <a:pt x="253" y="54"/>
                  </a:cubicBezTo>
                  <a:cubicBezTo>
                    <a:pt x="235" y="12"/>
                    <a:pt x="201" y="0"/>
                    <a:pt x="165" y="0"/>
                  </a:cubicBezTo>
                  <a:cubicBezTo>
                    <a:pt x="124" y="0"/>
                    <a:pt x="97" y="16"/>
                    <a:pt x="70" y="50"/>
                  </a:cubicBezTo>
                  <a:cubicBezTo>
                    <a:pt x="68" y="50"/>
                    <a:pt x="68" y="50"/>
                    <a:pt x="68" y="50"/>
                  </a:cubicBezTo>
                  <a:cubicBezTo>
                    <a:pt x="68" y="18"/>
                    <a:pt x="68" y="18"/>
                    <a:pt x="68" y="18"/>
                  </a:cubicBezTo>
                  <a:cubicBezTo>
                    <a:pt x="68" y="12"/>
                    <a:pt x="65" y="10"/>
                    <a:pt x="60" y="10"/>
                  </a:cubicBezTo>
                  <a:cubicBezTo>
                    <a:pt x="8" y="10"/>
                    <a:pt x="8" y="10"/>
                    <a:pt x="8" y="10"/>
                  </a:cubicBezTo>
                  <a:cubicBezTo>
                    <a:pt x="2" y="10"/>
                    <a:pt x="0" y="12"/>
                    <a:pt x="0" y="18"/>
                  </a:cubicBezTo>
                  <a:lnTo>
                    <a:pt x="0" y="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2400"/>
            </a:p>
          </p:txBody>
        </p:sp>
      </p:grpSp>
    </p:spTree>
    <p:extLst>
      <p:ext uri="{BB962C8B-B14F-4D97-AF65-F5344CB8AC3E}">
        <p14:creationId xmlns:p14="http://schemas.microsoft.com/office/powerpoint/2010/main" val="22645662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fsluitende di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6000" y="1051200"/>
            <a:ext cx="10800000" cy="710400"/>
          </a:xfrm>
        </p:spPr>
        <p:txBody>
          <a:bodyPr/>
          <a:lstStyle>
            <a:lvl1pPr>
              <a:defRPr baseline="0"/>
            </a:lvl1pPr>
          </a:lstStyle>
          <a:p>
            <a:r>
              <a:rPr lang="nl-NL" dirty="0"/>
              <a:t>Dank voor uw aandacht</a:t>
            </a:r>
          </a:p>
        </p:txBody>
      </p:sp>
      <p:sp>
        <p:nvSpPr>
          <p:cNvPr id="7" name="Rechthoek 6"/>
          <p:cNvSpPr/>
          <p:nvPr/>
        </p:nvSpPr>
        <p:spPr>
          <a:xfrm>
            <a:off x="0" y="6183341"/>
            <a:ext cx="12192000" cy="6746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grpSp>
        <p:nvGrpSpPr>
          <p:cNvPr id="59" name="Groep 58"/>
          <p:cNvGrpSpPr/>
          <p:nvPr/>
        </p:nvGrpSpPr>
        <p:grpSpPr>
          <a:xfrm>
            <a:off x="9984317" y="5808133"/>
            <a:ext cx="863600" cy="1238251"/>
            <a:chOff x="7488238" y="4356100"/>
            <a:chExt cx="647700" cy="928688"/>
          </a:xfrm>
        </p:grpSpPr>
        <p:sp>
          <p:nvSpPr>
            <p:cNvPr id="33" name="AutoShape 31"/>
            <p:cNvSpPr>
              <a:spLocks noChangeAspect="1" noChangeArrowheads="1" noTextEdit="1"/>
            </p:cNvSpPr>
            <p:nvPr/>
          </p:nvSpPr>
          <p:spPr bwMode="auto">
            <a:xfrm>
              <a:off x="7488238" y="4356100"/>
              <a:ext cx="6477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34" name="Rectangle 33"/>
            <p:cNvSpPr>
              <a:spLocks noChangeArrowheads="1"/>
            </p:cNvSpPr>
            <p:nvPr/>
          </p:nvSpPr>
          <p:spPr bwMode="auto">
            <a:xfrm>
              <a:off x="7488238" y="4356100"/>
              <a:ext cx="647700" cy="787400"/>
            </a:xfrm>
            <a:prstGeom prst="rect">
              <a:avLst/>
            </a:prstGeom>
            <a:solidFill>
              <a:srgbClr val="00AF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35" name="Freeform 34"/>
            <p:cNvSpPr>
              <a:spLocks noEditPoints="1"/>
            </p:cNvSpPr>
            <p:nvPr/>
          </p:nvSpPr>
          <p:spPr bwMode="auto">
            <a:xfrm>
              <a:off x="7608888" y="4745038"/>
              <a:ext cx="39688" cy="39688"/>
            </a:xfrm>
            <a:custGeom>
              <a:avLst/>
              <a:gdLst>
                <a:gd name="T0" fmla="*/ 58 w 62"/>
                <a:gd name="T1" fmla="*/ 2 h 62"/>
                <a:gd name="T2" fmla="*/ 57 w 62"/>
                <a:gd name="T3" fmla="*/ 6 h 62"/>
                <a:gd name="T4" fmla="*/ 7 w 62"/>
                <a:gd name="T5" fmla="*/ 4 h 62"/>
                <a:gd name="T6" fmla="*/ 3 w 62"/>
                <a:gd name="T7" fmla="*/ 0 h 62"/>
                <a:gd name="T8" fmla="*/ 0 w 62"/>
                <a:gd name="T9" fmla="*/ 0 h 62"/>
                <a:gd name="T10" fmla="*/ 0 w 62"/>
                <a:gd name="T11" fmla="*/ 31 h 62"/>
                <a:gd name="T12" fmla="*/ 32 w 62"/>
                <a:gd name="T13" fmla="*/ 62 h 62"/>
                <a:gd name="T14" fmla="*/ 61 w 62"/>
                <a:gd name="T15" fmla="*/ 28 h 62"/>
                <a:gd name="T16" fmla="*/ 62 w 62"/>
                <a:gd name="T17" fmla="*/ 2 h 62"/>
                <a:gd name="T18" fmla="*/ 58 w 62"/>
                <a:gd name="T19" fmla="*/ 2 h 62"/>
                <a:gd name="T20" fmla="*/ 52 w 62"/>
                <a:gd name="T21" fmla="*/ 32 h 62"/>
                <a:gd name="T22" fmla="*/ 32 w 62"/>
                <a:gd name="T23" fmla="*/ 49 h 62"/>
                <a:gd name="T24" fmla="*/ 7 w 62"/>
                <a:gd name="T25" fmla="*/ 29 h 62"/>
                <a:gd name="T26" fmla="*/ 7 w 62"/>
                <a:gd name="T27" fmla="*/ 17 h 62"/>
                <a:gd name="T28" fmla="*/ 53 w 62"/>
                <a:gd name="T29" fmla="*/ 19 h 62"/>
                <a:gd name="T30" fmla="*/ 52 w 62"/>
                <a:gd name="T31"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62">
                  <a:moveTo>
                    <a:pt x="58" y="2"/>
                  </a:moveTo>
                  <a:cubicBezTo>
                    <a:pt x="57" y="6"/>
                    <a:pt x="57" y="6"/>
                    <a:pt x="57" y="6"/>
                  </a:cubicBezTo>
                  <a:cubicBezTo>
                    <a:pt x="7" y="4"/>
                    <a:pt x="7" y="4"/>
                    <a:pt x="7" y="4"/>
                  </a:cubicBezTo>
                  <a:cubicBezTo>
                    <a:pt x="3" y="0"/>
                    <a:pt x="3" y="0"/>
                    <a:pt x="3" y="0"/>
                  </a:cubicBezTo>
                  <a:cubicBezTo>
                    <a:pt x="0" y="0"/>
                    <a:pt x="0" y="0"/>
                    <a:pt x="0" y="0"/>
                  </a:cubicBezTo>
                  <a:cubicBezTo>
                    <a:pt x="0" y="31"/>
                    <a:pt x="0" y="31"/>
                    <a:pt x="0" y="31"/>
                  </a:cubicBezTo>
                  <a:cubicBezTo>
                    <a:pt x="0" y="45"/>
                    <a:pt x="13" y="62"/>
                    <a:pt x="32" y="62"/>
                  </a:cubicBezTo>
                  <a:cubicBezTo>
                    <a:pt x="51" y="61"/>
                    <a:pt x="59" y="44"/>
                    <a:pt x="61" y="28"/>
                  </a:cubicBezTo>
                  <a:cubicBezTo>
                    <a:pt x="62" y="2"/>
                    <a:pt x="62" y="2"/>
                    <a:pt x="62" y="2"/>
                  </a:cubicBezTo>
                  <a:lnTo>
                    <a:pt x="58" y="2"/>
                  </a:lnTo>
                  <a:close/>
                  <a:moveTo>
                    <a:pt x="52" y="32"/>
                  </a:moveTo>
                  <a:cubicBezTo>
                    <a:pt x="51" y="39"/>
                    <a:pt x="43" y="48"/>
                    <a:pt x="32" y="49"/>
                  </a:cubicBezTo>
                  <a:cubicBezTo>
                    <a:pt x="18" y="49"/>
                    <a:pt x="8" y="38"/>
                    <a:pt x="7" y="29"/>
                  </a:cubicBezTo>
                  <a:cubicBezTo>
                    <a:pt x="7" y="20"/>
                    <a:pt x="7" y="17"/>
                    <a:pt x="7" y="17"/>
                  </a:cubicBezTo>
                  <a:cubicBezTo>
                    <a:pt x="53" y="19"/>
                    <a:pt x="53" y="19"/>
                    <a:pt x="53" y="19"/>
                  </a:cubicBezTo>
                  <a:cubicBezTo>
                    <a:pt x="53" y="24"/>
                    <a:pt x="54" y="27"/>
                    <a:pt x="52"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36" name="Freeform 35"/>
            <p:cNvSpPr>
              <a:spLocks/>
            </p:cNvSpPr>
            <p:nvPr/>
          </p:nvSpPr>
          <p:spPr bwMode="auto">
            <a:xfrm>
              <a:off x="7621588" y="4824413"/>
              <a:ext cx="41275" cy="26988"/>
            </a:xfrm>
            <a:custGeom>
              <a:avLst/>
              <a:gdLst>
                <a:gd name="T0" fmla="*/ 0 w 26"/>
                <a:gd name="T1" fmla="*/ 9 h 17"/>
                <a:gd name="T2" fmla="*/ 4 w 26"/>
                <a:gd name="T3" fmla="*/ 17 h 17"/>
                <a:gd name="T4" fmla="*/ 5 w 26"/>
                <a:gd name="T5" fmla="*/ 16 h 17"/>
                <a:gd name="T6" fmla="*/ 4 w 26"/>
                <a:gd name="T7" fmla="*/ 14 h 17"/>
                <a:gd name="T8" fmla="*/ 23 w 26"/>
                <a:gd name="T9" fmla="*/ 6 h 17"/>
                <a:gd name="T10" fmla="*/ 24 w 26"/>
                <a:gd name="T11" fmla="*/ 7 h 17"/>
                <a:gd name="T12" fmla="*/ 26 w 26"/>
                <a:gd name="T13" fmla="*/ 6 h 17"/>
                <a:gd name="T14" fmla="*/ 22 w 26"/>
                <a:gd name="T15" fmla="*/ 0 h 17"/>
                <a:gd name="T16" fmla="*/ 21 w 26"/>
                <a:gd name="T17" fmla="*/ 0 h 17"/>
                <a:gd name="T18" fmla="*/ 21 w 26"/>
                <a:gd name="T19" fmla="*/ 2 h 17"/>
                <a:gd name="T20" fmla="*/ 3 w 26"/>
                <a:gd name="T21" fmla="*/ 10 h 17"/>
                <a:gd name="T22" fmla="*/ 1 w 26"/>
                <a:gd name="T23" fmla="*/ 9 h 17"/>
                <a:gd name="T24" fmla="*/ 0 w 26"/>
                <a:gd name="T25"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7">
                  <a:moveTo>
                    <a:pt x="0" y="9"/>
                  </a:moveTo>
                  <a:lnTo>
                    <a:pt x="4" y="17"/>
                  </a:lnTo>
                  <a:lnTo>
                    <a:pt x="5" y="16"/>
                  </a:lnTo>
                  <a:lnTo>
                    <a:pt x="4" y="14"/>
                  </a:lnTo>
                  <a:lnTo>
                    <a:pt x="23" y="6"/>
                  </a:lnTo>
                  <a:lnTo>
                    <a:pt x="24" y="7"/>
                  </a:lnTo>
                  <a:lnTo>
                    <a:pt x="26" y="6"/>
                  </a:lnTo>
                  <a:lnTo>
                    <a:pt x="22" y="0"/>
                  </a:lnTo>
                  <a:lnTo>
                    <a:pt x="21" y="0"/>
                  </a:lnTo>
                  <a:lnTo>
                    <a:pt x="21" y="2"/>
                  </a:lnTo>
                  <a:lnTo>
                    <a:pt x="3" y="10"/>
                  </a:lnTo>
                  <a:lnTo>
                    <a:pt x="1" y="9"/>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37" name="Freeform 36"/>
            <p:cNvSpPr>
              <a:spLocks/>
            </p:cNvSpPr>
            <p:nvPr/>
          </p:nvSpPr>
          <p:spPr bwMode="auto">
            <a:xfrm>
              <a:off x="7612063" y="4787900"/>
              <a:ext cx="42863" cy="41275"/>
            </a:xfrm>
            <a:custGeom>
              <a:avLst/>
              <a:gdLst>
                <a:gd name="T0" fmla="*/ 31 w 67"/>
                <a:gd name="T1" fmla="*/ 60 h 65"/>
                <a:gd name="T2" fmla="*/ 31 w 67"/>
                <a:gd name="T3" fmla="*/ 62 h 65"/>
                <a:gd name="T4" fmla="*/ 17 w 67"/>
                <a:gd name="T5" fmla="*/ 65 h 65"/>
                <a:gd name="T6" fmla="*/ 5 w 67"/>
                <a:gd name="T7" fmla="*/ 45 h 65"/>
                <a:gd name="T8" fmla="*/ 26 w 67"/>
                <a:gd name="T9" fmla="*/ 7 h 65"/>
                <a:gd name="T10" fmla="*/ 65 w 67"/>
                <a:gd name="T11" fmla="*/ 32 h 65"/>
                <a:gd name="T12" fmla="*/ 67 w 67"/>
                <a:gd name="T13" fmla="*/ 47 h 65"/>
                <a:gd name="T14" fmla="*/ 55 w 67"/>
                <a:gd name="T15" fmla="*/ 50 h 65"/>
                <a:gd name="T16" fmla="*/ 54 w 67"/>
                <a:gd name="T17" fmla="*/ 48 h 65"/>
                <a:gd name="T18" fmla="*/ 58 w 67"/>
                <a:gd name="T19" fmla="*/ 31 h 65"/>
                <a:gd name="T20" fmla="*/ 36 w 67"/>
                <a:gd name="T21" fmla="*/ 19 h 65"/>
                <a:gd name="T22" fmla="*/ 43 w 67"/>
                <a:gd name="T23" fmla="*/ 48 h 65"/>
                <a:gd name="T24" fmla="*/ 48 w 67"/>
                <a:gd name="T25" fmla="*/ 50 h 65"/>
                <a:gd name="T26" fmla="*/ 48 w 67"/>
                <a:gd name="T27" fmla="*/ 52 h 65"/>
                <a:gd name="T28" fmla="*/ 35 w 67"/>
                <a:gd name="T29" fmla="*/ 56 h 65"/>
                <a:gd name="T30" fmla="*/ 34 w 67"/>
                <a:gd name="T31" fmla="*/ 53 h 65"/>
                <a:gd name="T32" fmla="*/ 36 w 67"/>
                <a:gd name="T33" fmla="*/ 50 h 65"/>
                <a:gd name="T34" fmla="*/ 28 w 67"/>
                <a:gd name="T35" fmla="*/ 22 h 65"/>
                <a:gd name="T36" fmla="*/ 11 w 67"/>
                <a:gd name="T37" fmla="*/ 44 h 65"/>
                <a:gd name="T38" fmla="*/ 31 w 67"/>
                <a:gd name="T39"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65">
                  <a:moveTo>
                    <a:pt x="31" y="60"/>
                  </a:moveTo>
                  <a:cubicBezTo>
                    <a:pt x="31" y="62"/>
                    <a:pt x="31" y="62"/>
                    <a:pt x="31" y="62"/>
                  </a:cubicBezTo>
                  <a:cubicBezTo>
                    <a:pt x="17" y="65"/>
                    <a:pt x="17" y="65"/>
                    <a:pt x="17" y="65"/>
                  </a:cubicBezTo>
                  <a:cubicBezTo>
                    <a:pt x="10" y="60"/>
                    <a:pt x="6" y="54"/>
                    <a:pt x="5" y="45"/>
                  </a:cubicBezTo>
                  <a:cubicBezTo>
                    <a:pt x="0" y="29"/>
                    <a:pt x="5" y="13"/>
                    <a:pt x="26" y="7"/>
                  </a:cubicBezTo>
                  <a:cubicBezTo>
                    <a:pt x="51" y="0"/>
                    <a:pt x="60" y="14"/>
                    <a:pt x="65" y="32"/>
                  </a:cubicBezTo>
                  <a:cubicBezTo>
                    <a:pt x="66" y="37"/>
                    <a:pt x="66" y="41"/>
                    <a:pt x="67" y="47"/>
                  </a:cubicBezTo>
                  <a:cubicBezTo>
                    <a:pt x="55" y="50"/>
                    <a:pt x="55" y="50"/>
                    <a:pt x="55" y="50"/>
                  </a:cubicBezTo>
                  <a:cubicBezTo>
                    <a:pt x="54" y="48"/>
                    <a:pt x="54" y="48"/>
                    <a:pt x="54" y="48"/>
                  </a:cubicBezTo>
                  <a:cubicBezTo>
                    <a:pt x="58" y="44"/>
                    <a:pt x="60" y="37"/>
                    <a:pt x="58" y="31"/>
                  </a:cubicBezTo>
                  <a:cubicBezTo>
                    <a:pt x="56" y="21"/>
                    <a:pt x="45" y="16"/>
                    <a:pt x="36" y="19"/>
                  </a:cubicBezTo>
                  <a:cubicBezTo>
                    <a:pt x="43" y="48"/>
                    <a:pt x="43" y="48"/>
                    <a:pt x="43" y="48"/>
                  </a:cubicBezTo>
                  <a:cubicBezTo>
                    <a:pt x="48" y="50"/>
                    <a:pt x="48" y="50"/>
                    <a:pt x="48" y="50"/>
                  </a:cubicBezTo>
                  <a:cubicBezTo>
                    <a:pt x="48" y="52"/>
                    <a:pt x="48" y="52"/>
                    <a:pt x="48" y="52"/>
                  </a:cubicBezTo>
                  <a:cubicBezTo>
                    <a:pt x="35" y="56"/>
                    <a:pt x="35" y="56"/>
                    <a:pt x="35" y="56"/>
                  </a:cubicBezTo>
                  <a:cubicBezTo>
                    <a:pt x="34" y="53"/>
                    <a:pt x="34" y="53"/>
                    <a:pt x="34" y="53"/>
                  </a:cubicBezTo>
                  <a:cubicBezTo>
                    <a:pt x="36" y="50"/>
                    <a:pt x="36" y="50"/>
                    <a:pt x="36" y="50"/>
                  </a:cubicBezTo>
                  <a:cubicBezTo>
                    <a:pt x="28" y="22"/>
                    <a:pt x="28" y="22"/>
                    <a:pt x="28" y="22"/>
                  </a:cubicBezTo>
                  <a:cubicBezTo>
                    <a:pt x="17" y="22"/>
                    <a:pt x="9" y="33"/>
                    <a:pt x="11" y="44"/>
                  </a:cubicBezTo>
                  <a:cubicBezTo>
                    <a:pt x="13" y="51"/>
                    <a:pt x="21" y="59"/>
                    <a:pt x="31" y="6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38" name="Freeform 37"/>
            <p:cNvSpPr>
              <a:spLocks/>
            </p:cNvSpPr>
            <p:nvPr/>
          </p:nvSpPr>
          <p:spPr bwMode="auto">
            <a:xfrm>
              <a:off x="7624763" y="4732338"/>
              <a:ext cx="9525" cy="9525"/>
            </a:xfrm>
            <a:custGeom>
              <a:avLst/>
              <a:gdLst>
                <a:gd name="T0" fmla="*/ 1 w 17"/>
                <a:gd name="T1" fmla="*/ 11 h 16"/>
                <a:gd name="T2" fmla="*/ 5 w 17"/>
                <a:gd name="T3" fmla="*/ 1 h 16"/>
                <a:gd name="T4" fmla="*/ 15 w 17"/>
                <a:gd name="T5" fmla="*/ 4 h 16"/>
                <a:gd name="T6" fmla="*/ 11 w 17"/>
                <a:gd name="T7" fmla="*/ 14 h 16"/>
                <a:gd name="T8" fmla="*/ 1 w 17"/>
                <a:gd name="T9" fmla="*/ 11 h 16"/>
              </a:gdLst>
              <a:ahLst/>
              <a:cxnLst>
                <a:cxn ang="0">
                  <a:pos x="T0" y="T1"/>
                </a:cxn>
                <a:cxn ang="0">
                  <a:pos x="T2" y="T3"/>
                </a:cxn>
                <a:cxn ang="0">
                  <a:pos x="T4" y="T5"/>
                </a:cxn>
                <a:cxn ang="0">
                  <a:pos x="T6" y="T7"/>
                </a:cxn>
                <a:cxn ang="0">
                  <a:pos x="T8" y="T9"/>
                </a:cxn>
              </a:cxnLst>
              <a:rect l="0" t="0" r="r" b="b"/>
              <a:pathLst>
                <a:path w="17" h="16">
                  <a:moveTo>
                    <a:pt x="1" y="11"/>
                  </a:moveTo>
                  <a:cubicBezTo>
                    <a:pt x="0" y="7"/>
                    <a:pt x="1" y="3"/>
                    <a:pt x="5" y="1"/>
                  </a:cubicBezTo>
                  <a:cubicBezTo>
                    <a:pt x="9" y="0"/>
                    <a:pt x="13" y="1"/>
                    <a:pt x="15" y="4"/>
                  </a:cubicBezTo>
                  <a:cubicBezTo>
                    <a:pt x="17" y="7"/>
                    <a:pt x="15" y="12"/>
                    <a:pt x="11" y="14"/>
                  </a:cubicBezTo>
                  <a:cubicBezTo>
                    <a:pt x="7" y="16"/>
                    <a:pt x="3" y="14"/>
                    <a:pt x="1"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39" name="Freeform 38"/>
            <p:cNvSpPr>
              <a:spLocks/>
            </p:cNvSpPr>
            <p:nvPr/>
          </p:nvSpPr>
          <p:spPr bwMode="auto">
            <a:xfrm>
              <a:off x="7650163" y="4846638"/>
              <a:ext cx="9525" cy="9525"/>
            </a:xfrm>
            <a:custGeom>
              <a:avLst/>
              <a:gdLst>
                <a:gd name="T0" fmla="*/ 1 w 15"/>
                <a:gd name="T1" fmla="*/ 11 h 16"/>
                <a:gd name="T2" fmla="*/ 3 w 15"/>
                <a:gd name="T3" fmla="*/ 2 h 16"/>
                <a:gd name="T4" fmla="*/ 14 w 15"/>
                <a:gd name="T5" fmla="*/ 6 h 16"/>
                <a:gd name="T6" fmla="*/ 10 w 15"/>
                <a:gd name="T7" fmla="*/ 15 h 16"/>
                <a:gd name="T8" fmla="*/ 1 w 15"/>
                <a:gd name="T9" fmla="*/ 11 h 16"/>
              </a:gdLst>
              <a:ahLst/>
              <a:cxnLst>
                <a:cxn ang="0">
                  <a:pos x="T0" y="T1"/>
                </a:cxn>
                <a:cxn ang="0">
                  <a:pos x="T2" y="T3"/>
                </a:cxn>
                <a:cxn ang="0">
                  <a:pos x="T4" y="T5"/>
                </a:cxn>
                <a:cxn ang="0">
                  <a:pos x="T6" y="T7"/>
                </a:cxn>
                <a:cxn ang="0">
                  <a:pos x="T8" y="T9"/>
                </a:cxn>
              </a:cxnLst>
              <a:rect l="0" t="0" r="r" b="b"/>
              <a:pathLst>
                <a:path w="15" h="16">
                  <a:moveTo>
                    <a:pt x="1" y="11"/>
                  </a:moveTo>
                  <a:cubicBezTo>
                    <a:pt x="0" y="8"/>
                    <a:pt x="1" y="3"/>
                    <a:pt x="3" y="2"/>
                  </a:cubicBezTo>
                  <a:cubicBezTo>
                    <a:pt x="6" y="0"/>
                    <a:pt x="11" y="2"/>
                    <a:pt x="14" y="6"/>
                  </a:cubicBezTo>
                  <a:cubicBezTo>
                    <a:pt x="15" y="9"/>
                    <a:pt x="14" y="13"/>
                    <a:pt x="10" y="15"/>
                  </a:cubicBezTo>
                  <a:cubicBezTo>
                    <a:pt x="7" y="16"/>
                    <a:pt x="3" y="15"/>
                    <a:pt x="1"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40" name="Freeform 39"/>
            <p:cNvSpPr>
              <a:spLocks/>
            </p:cNvSpPr>
            <p:nvPr/>
          </p:nvSpPr>
          <p:spPr bwMode="auto">
            <a:xfrm>
              <a:off x="7870826" y="4930775"/>
              <a:ext cx="11113" cy="11113"/>
            </a:xfrm>
            <a:custGeom>
              <a:avLst/>
              <a:gdLst>
                <a:gd name="T0" fmla="*/ 2 w 16"/>
                <a:gd name="T1" fmla="*/ 11 h 16"/>
                <a:gd name="T2" fmla="*/ 6 w 16"/>
                <a:gd name="T3" fmla="*/ 1 h 16"/>
                <a:gd name="T4" fmla="*/ 15 w 16"/>
                <a:gd name="T5" fmla="*/ 5 h 16"/>
                <a:gd name="T6" fmla="*/ 11 w 16"/>
                <a:gd name="T7" fmla="*/ 14 h 16"/>
                <a:gd name="T8" fmla="*/ 2 w 16"/>
                <a:gd name="T9" fmla="*/ 11 h 16"/>
              </a:gdLst>
              <a:ahLst/>
              <a:cxnLst>
                <a:cxn ang="0">
                  <a:pos x="T0" y="T1"/>
                </a:cxn>
                <a:cxn ang="0">
                  <a:pos x="T2" y="T3"/>
                </a:cxn>
                <a:cxn ang="0">
                  <a:pos x="T4" y="T5"/>
                </a:cxn>
                <a:cxn ang="0">
                  <a:pos x="T6" y="T7"/>
                </a:cxn>
                <a:cxn ang="0">
                  <a:pos x="T8" y="T9"/>
                </a:cxn>
              </a:cxnLst>
              <a:rect l="0" t="0" r="r" b="b"/>
              <a:pathLst>
                <a:path w="16" h="16">
                  <a:moveTo>
                    <a:pt x="2" y="11"/>
                  </a:moveTo>
                  <a:cubicBezTo>
                    <a:pt x="0" y="7"/>
                    <a:pt x="2" y="3"/>
                    <a:pt x="6" y="1"/>
                  </a:cubicBezTo>
                  <a:cubicBezTo>
                    <a:pt x="9" y="0"/>
                    <a:pt x="13" y="1"/>
                    <a:pt x="15" y="5"/>
                  </a:cubicBezTo>
                  <a:cubicBezTo>
                    <a:pt x="16" y="8"/>
                    <a:pt x="15" y="12"/>
                    <a:pt x="11" y="14"/>
                  </a:cubicBezTo>
                  <a:cubicBezTo>
                    <a:pt x="8" y="16"/>
                    <a:pt x="4" y="14"/>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41" name="Freeform 40"/>
            <p:cNvSpPr>
              <a:spLocks/>
            </p:cNvSpPr>
            <p:nvPr/>
          </p:nvSpPr>
          <p:spPr bwMode="auto">
            <a:xfrm>
              <a:off x="7627938" y="4665663"/>
              <a:ext cx="39688" cy="28575"/>
            </a:xfrm>
            <a:custGeom>
              <a:avLst/>
              <a:gdLst>
                <a:gd name="T0" fmla="*/ 4 w 25"/>
                <a:gd name="T1" fmla="*/ 0 h 18"/>
                <a:gd name="T2" fmla="*/ 0 w 25"/>
                <a:gd name="T3" fmla="*/ 8 h 18"/>
                <a:gd name="T4" fmla="*/ 1 w 25"/>
                <a:gd name="T5" fmla="*/ 9 h 18"/>
                <a:gd name="T6" fmla="*/ 3 w 25"/>
                <a:gd name="T7" fmla="*/ 7 h 18"/>
                <a:gd name="T8" fmla="*/ 20 w 25"/>
                <a:gd name="T9" fmla="*/ 16 h 18"/>
                <a:gd name="T10" fmla="*/ 20 w 25"/>
                <a:gd name="T11" fmla="*/ 18 h 18"/>
                <a:gd name="T12" fmla="*/ 22 w 25"/>
                <a:gd name="T13" fmla="*/ 18 h 18"/>
                <a:gd name="T14" fmla="*/ 25 w 25"/>
                <a:gd name="T15" fmla="*/ 12 h 18"/>
                <a:gd name="T16" fmla="*/ 24 w 25"/>
                <a:gd name="T17" fmla="*/ 11 h 18"/>
                <a:gd name="T18" fmla="*/ 22 w 25"/>
                <a:gd name="T19" fmla="*/ 12 h 18"/>
                <a:gd name="T20" fmla="*/ 5 w 25"/>
                <a:gd name="T21" fmla="*/ 3 h 18"/>
                <a:gd name="T22" fmla="*/ 5 w 25"/>
                <a:gd name="T23" fmla="*/ 1 h 18"/>
                <a:gd name="T24" fmla="*/ 4 w 25"/>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8">
                  <a:moveTo>
                    <a:pt x="4" y="0"/>
                  </a:moveTo>
                  <a:lnTo>
                    <a:pt x="0" y="8"/>
                  </a:lnTo>
                  <a:lnTo>
                    <a:pt x="1" y="9"/>
                  </a:lnTo>
                  <a:lnTo>
                    <a:pt x="3" y="7"/>
                  </a:lnTo>
                  <a:lnTo>
                    <a:pt x="20" y="16"/>
                  </a:lnTo>
                  <a:lnTo>
                    <a:pt x="20" y="18"/>
                  </a:lnTo>
                  <a:lnTo>
                    <a:pt x="22" y="18"/>
                  </a:lnTo>
                  <a:lnTo>
                    <a:pt x="25" y="12"/>
                  </a:lnTo>
                  <a:lnTo>
                    <a:pt x="24" y="11"/>
                  </a:lnTo>
                  <a:lnTo>
                    <a:pt x="22" y="12"/>
                  </a:lnTo>
                  <a:lnTo>
                    <a:pt x="5" y="3"/>
                  </a:lnTo>
                  <a:lnTo>
                    <a:pt x="5" y="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42" name="Freeform 41"/>
            <p:cNvSpPr>
              <a:spLocks/>
            </p:cNvSpPr>
            <p:nvPr/>
          </p:nvSpPr>
          <p:spPr bwMode="auto">
            <a:xfrm>
              <a:off x="7613651" y="4684713"/>
              <a:ext cx="46038" cy="44450"/>
            </a:xfrm>
            <a:custGeom>
              <a:avLst/>
              <a:gdLst>
                <a:gd name="T0" fmla="*/ 24 w 29"/>
                <a:gd name="T1" fmla="*/ 23 h 28"/>
                <a:gd name="T2" fmla="*/ 23 w 29"/>
                <a:gd name="T3" fmla="*/ 22 h 28"/>
                <a:gd name="T4" fmla="*/ 22 w 29"/>
                <a:gd name="T5" fmla="*/ 23 h 28"/>
                <a:gd name="T6" fmla="*/ 9 w 29"/>
                <a:gd name="T7" fmla="*/ 20 h 28"/>
                <a:gd name="T8" fmla="*/ 27 w 29"/>
                <a:gd name="T9" fmla="*/ 13 h 28"/>
                <a:gd name="T10" fmla="*/ 29 w 29"/>
                <a:gd name="T11" fmla="*/ 9 h 28"/>
                <a:gd name="T12" fmla="*/ 28 w 29"/>
                <a:gd name="T13" fmla="*/ 8 h 28"/>
                <a:gd name="T14" fmla="*/ 27 w 29"/>
                <a:gd name="T15" fmla="*/ 9 h 28"/>
                <a:gd name="T16" fmla="*/ 9 w 29"/>
                <a:gd name="T17" fmla="*/ 2 h 28"/>
                <a:gd name="T18" fmla="*/ 9 w 29"/>
                <a:gd name="T19" fmla="*/ 0 h 28"/>
                <a:gd name="T20" fmla="*/ 7 w 29"/>
                <a:gd name="T21" fmla="*/ 0 h 28"/>
                <a:gd name="T22" fmla="*/ 5 w 29"/>
                <a:gd name="T23" fmla="*/ 6 h 28"/>
                <a:gd name="T24" fmla="*/ 7 w 29"/>
                <a:gd name="T25" fmla="*/ 6 h 28"/>
                <a:gd name="T26" fmla="*/ 8 w 29"/>
                <a:gd name="T27" fmla="*/ 6 h 28"/>
                <a:gd name="T28" fmla="*/ 21 w 29"/>
                <a:gd name="T29" fmla="*/ 11 h 28"/>
                <a:gd name="T30" fmla="*/ 1 w 29"/>
                <a:gd name="T31" fmla="*/ 18 h 28"/>
                <a:gd name="T32" fmla="*/ 0 w 29"/>
                <a:gd name="T33" fmla="*/ 22 h 28"/>
                <a:gd name="T34" fmla="*/ 21 w 29"/>
                <a:gd name="T35" fmla="*/ 26 h 28"/>
                <a:gd name="T36" fmla="*/ 22 w 29"/>
                <a:gd name="T37" fmla="*/ 27 h 28"/>
                <a:gd name="T38" fmla="*/ 23 w 29"/>
                <a:gd name="T39" fmla="*/ 28 h 28"/>
                <a:gd name="T40" fmla="*/ 24 w 29"/>
                <a:gd name="T41"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8">
                  <a:moveTo>
                    <a:pt x="24" y="23"/>
                  </a:moveTo>
                  <a:lnTo>
                    <a:pt x="23" y="22"/>
                  </a:lnTo>
                  <a:lnTo>
                    <a:pt x="22" y="23"/>
                  </a:lnTo>
                  <a:lnTo>
                    <a:pt x="9" y="20"/>
                  </a:lnTo>
                  <a:lnTo>
                    <a:pt x="27" y="13"/>
                  </a:lnTo>
                  <a:lnTo>
                    <a:pt x="29" y="9"/>
                  </a:lnTo>
                  <a:lnTo>
                    <a:pt x="28" y="8"/>
                  </a:lnTo>
                  <a:lnTo>
                    <a:pt x="27" y="9"/>
                  </a:lnTo>
                  <a:lnTo>
                    <a:pt x="9" y="2"/>
                  </a:lnTo>
                  <a:lnTo>
                    <a:pt x="9" y="0"/>
                  </a:lnTo>
                  <a:lnTo>
                    <a:pt x="7" y="0"/>
                  </a:lnTo>
                  <a:lnTo>
                    <a:pt x="5" y="6"/>
                  </a:lnTo>
                  <a:lnTo>
                    <a:pt x="7" y="6"/>
                  </a:lnTo>
                  <a:lnTo>
                    <a:pt x="8" y="6"/>
                  </a:lnTo>
                  <a:lnTo>
                    <a:pt x="21" y="11"/>
                  </a:lnTo>
                  <a:lnTo>
                    <a:pt x="1" y="18"/>
                  </a:lnTo>
                  <a:lnTo>
                    <a:pt x="0" y="22"/>
                  </a:lnTo>
                  <a:lnTo>
                    <a:pt x="21" y="26"/>
                  </a:lnTo>
                  <a:lnTo>
                    <a:pt x="22" y="27"/>
                  </a:lnTo>
                  <a:lnTo>
                    <a:pt x="23" y="28"/>
                  </a:lnTo>
                  <a:lnTo>
                    <a:pt x="24"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43" name="Freeform 42"/>
            <p:cNvSpPr>
              <a:spLocks noEditPoints="1"/>
            </p:cNvSpPr>
            <p:nvPr/>
          </p:nvSpPr>
          <p:spPr bwMode="auto">
            <a:xfrm>
              <a:off x="7677151" y="4889500"/>
              <a:ext cx="39688" cy="39688"/>
            </a:xfrm>
            <a:custGeom>
              <a:avLst/>
              <a:gdLst>
                <a:gd name="T0" fmla="*/ 63 w 63"/>
                <a:gd name="T1" fmla="*/ 30 h 63"/>
                <a:gd name="T2" fmla="*/ 63 w 63"/>
                <a:gd name="T3" fmla="*/ 30 h 63"/>
                <a:gd name="T4" fmla="*/ 56 w 63"/>
                <a:gd name="T5" fmla="*/ 9 h 63"/>
                <a:gd name="T6" fmla="*/ 55 w 63"/>
                <a:gd name="T7" fmla="*/ 8 h 63"/>
                <a:gd name="T8" fmla="*/ 55 w 63"/>
                <a:gd name="T9" fmla="*/ 7 h 63"/>
                <a:gd name="T10" fmla="*/ 55 w 63"/>
                <a:gd name="T11" fmla="*/ 7 h 63"/>
                <a:gd name="T12" fmla="*/ 54 w 63"/>
                <a:gd name="T13" fmla="*/ 7 h 63"/>
                <a:gd name="T14" fmla="*/ 54 w 63"/>
                <a:gd name="T15" fmla="*/ 6 h 63"/>
                <a:gd name="T16" fmla="*/ 32 w 63"/>
                <a:gd name="T17" fmla="*/ 0 h 63"/>
                <a:gd name="T18" fmla="*/ 9 w 63"/>
                <a:gd name="T19" fmla="*/ 14 h 63"/>
                <a:gd name="T20" fmla="*/ 11 w 63"/>
                <a:gd name="T21" fmla="*/ 53 h 63"/>
                <a:gd name="T22" fmla="*/ 11 w 63"/>
                <a:gd name="T23" fmla="*/ 53 h 63"/>
                <a:gd name="T24" fmla="*/ 11 w 63"/>
                <a:gd name="T25" fmla="*/ 53 h 63"/>
                <a:gd name="T26" fmla="*/ 11 w 63"/>
                <a:gd name="T27" fmla="*/ 53 h 63"/>
                <a:gd name="T28" fmla="*/ 11 w 63"/>
                <a:gd name="T29" fmla="*/ 53 h 63"/>
                <a:gd name="T30" fmla="*/ 51 w 63"/>
                <a:gd name="T31" fmla="*/ 53 h 63"/>
                <a:gd name="T32" fmla="*/ 63 w 63"/>
                <a:gd name="T33" fmla="*/ 30 h 63"/>
                <a:gd name="T34" fmla="*/ 43 w 63"/>
                <a:gd name="T35" fmla="*/ 41 h 63"/>
                <a:gd name="T36" fmla="*/ 26 w 63"/>
                <a:gd name="T37" fmla="*/ 50 h 63"/>
                <a:gd name="T38" fmla="*/ 17 w 63"/>
                <a:gd name="T39" fmla="*/ 47 h 63"/>
                <a:gd name="T40" fmla="*/ 16 w 63"/>
                <a:gd name="T41" fmla="*/ 46 h 63"/>
                <a:gd name="T42" fmla="*/ 13 w 63"/>
                <a:gd name="T43" fmla="*/ 38 h 63"/>
                <a:gd name="T44" fmla="*/ 22 w 63"/>
                <a:gd name="T45" fmla="*/ 19 h 63"/>
                <a:gd name="T46" fmla="*/ 48 w 63"/>
                <a:gd name="T47" fmla="*/ 12 h 63"/>
                <a:gd name="T48" fmla="*/ 50 w 63"/>
                <a:gd name="T49" fmla="*/ 12 h 63"/>
                <a:gd name="T50" fmla="*/ 43 w 63"/>
                <a:gd name="T51"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63">
                  <a:moveTo>
                    <a:pt x="63" y="30"/>
                  </a:moveTo>
                  <a:cubicBezTo>
                    <a:pt x="63" y="30"/>
                    <a:pt x="63" y="30"/>
                    <a:pt x="63" y="30"/>
                  </a:cubicBezTo>
                  <a:cubicBezTo>
                    <a:pt x="63" y="21"/>
                    <a:pt x="62" y="14"/>
                    <a:pt x="56" y="9"/>
                  </a:cubicBezTo>
                  <a:cubicBezTo>
                    <a:pt x="55" y="8"/>
                    <a:pt x="55" y="8"/>
                    <a:pt x="55" y="8"/>
                  </a:cubicBezTo>
                  <a:cubicBezTo>
                    <a:pt x="55" y="7"/>
                    <a:pt x="55" y="7"/>
                    <a:pt x="55" y="7"/>
                  </a:cubicBezTo>
                  <a:cubicBezTo>
                    <a:pt x="55" y="7"/>
                    <a:pt x="55" y="7"/>
                    <a:pt x="55" y="7"/>
                  </a:cubicBezTo>
                  <a:cubicBezTo>
                    <a:pt x="54" y="7"/>
                    <a:pt x="54" y="7"/>
                    <a:pt x="54" y="7"/>
                  </a:cubicBezTo>
                  <a:cubicBezTo>
                    <a:pt x="54" y="6"/>
                    <a:pt x="54" y="6"/>
                    <a:pt x="54" y="6"/>
                  </a:cubicBezTo>
                  <a:cubicBezTo>
                    <a:pt x="48" y="1"/>
                    <a:pt x="40" y="0"/>
                    <a:pt x="32" y="0"/>
                  </a:cubicBezTo>
                  <a:cubicBezTo>
                    <a:pt x="23" y="1"/>
                    <a:pt x="15" y="6"/>
                    <a:pt x="9" y="14"/>
                  </a:cubicBezTo>
                  <a:cubicBezTo>
                    <a:pt x="0" y="26"/>
                    <a:pt x="0" y="41"/>
                    <a:pt x="11" y="53"/>
                  </a:cubicBezTo>
                  <a:cubicBezTo>
                    <a:pt x="11" y="53"/>
                    <a:pt x="11" y="53"/>
                    <a:pt x="11" y="53"/>
                  </a:cubicBezTo>
                  <a:cubicBezTo>
                    <a:pt x="11" y="53"/>
                    <a:pt x="11" y="53"/>
                    <a:pt x="11" y="53"/>
                  </a:cubicBezTo>
                  <a:cubicBezTo>
                    <a:pt x="11" y="53"/>
                    <a:pt x="11" y="53"/>
                    <a:pt x="11" y="53"/>
                  </a:cubicBezTo>
                  <a:cubicBezTo>
                    <a:pt x="11" y="53"/>
                    <a:pt x="11" y="53"/>
                    <a:pt x="11" y="53"/>
                  </a:cubicBezTo>
                  <a:cubicBezTo>
                    <a:pt x="24" y="63"/>
                    <a:pt x="39" y="62"/>
                    <a:pt x="51" y="53"/>
                  </a:cubicBezTo>
                  <a:cubicBezTo>
                    <a:pt x="58" y="47"/>
                    <a:pt x="62" y="38"/>
                    <a:pt x="63" y="30"/>
                  </a:cubicBezTo>
                  <a:moveTo>
                    <a:pt x="43" y="41"/>
                  </a:moveTo>
                  <a:cubicBezTo>
                    <a:pt x="42" y="43"/>
                    <a:pt x="34" y="50"/>
                    <a:pt x="26" y="50"/>
                  </a:cubicBezTo>
                  <a:cubicBezTo>
                    <a:pt x="23" y="50"/>
                    <a:pt x="20" y="49"/>
                    <a:pt x="17" y="47"/>
                  </a:cubicBezTo>
                  <a:cubicBezTo>
                    <a:pt x="16" y="46"/>
                    <a:pt x="16" y="46"/>
                    <a:pt x="16" y="46"/>
                  </a:cubicBezTo>
                  <a:cubicBezTo>
                    <a:pt x="14" y="44"/>
                    <a:pt x="13" y="41"/>
                    <a:pt x="13" y="38"/>
                  </a:cubicBezTo>
                  <a:cubicBezTo>
                    <a:pt x="12" y="32"/>
                    <a:pt x="18" y="23"/>
                    <a:pt x="22" y="19"/>
                  </a:cubicBezTo>
                  <a:cubicBezTo>
                    <a:pt x="26" y="16"/>
                    <a:pt x="38" y="3"/>
                    <a:pt x="48" y="12"/>
                  </a:cubicBezTo>
                  <a:cubicBezTo>
                    <a:pt x="50" y="12"/>
                    <a:pt x="50" y="12"/>
                    <a:pt x="50" y="12"/>
                  </a:cubicBezTo>
                  <a:cubicBezTo>
                    <a:pt x="59" y="22"/>
                    <a:pt x="46" y="38"/>
                    <a:pt x="43"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44" name="Freeform 43"/>
            <p:cNvSpPr>
              <a:spLocks/>
            </p:cNvSpPr>
            <p:nvPr/>
          </p:nvSpPr>
          <p:spPr bwMode="auto">
            <a:xfrm>
              <a:off x="7762876" y="4924425"/>
              <a:ext cx="20638" cy="38100"/>
            </a:xfrm>
            <a:custGeom>
              <a:avLst/>
              <a:gdLst>
                <a:gd name="T0" fmla="*/ 0 w 13"/>
                <a:gd name="T1" fmla="*/ 23 h 24"/>
                <a:gd name="T2" fmla="*/ 8 w 13"/>
                <a:gd name="T3" fmla="*/ 24 h 24"/>
                <a:gd name="T4" fmla="*/ 8 w 13"/>
                <a:gd name="T5" fmla="*/ 24 h 24"/>
                <a:gd name="T6" fmla="*/ 7 w 13"/>
                <a:gd name="T7" fmla="*/ 22 h 24"/>
                <a:gd name="T8" fmla="*/ 11 w 13"/>
                <a:gd name="T9" fmla="*/ 3 h 24"/>
                <a:gd name="T10" fmla="*/ 12 w 13"/>
                <a:gd name="T11" fmla="*/ 3 h 24"/>
                <a:gd name="T12" fmla="*/ 13 w 13"/>
                <a:gd name="T13" fmla="*/ 1 h 24"/>
                <a:gd name="T14" fmla="*/ 5 w 13"/>
                <a:gd name="T15" fmla="*/ 0 h 24"/>
                <a:gd name="T16" fmla="*/ 5 w 13"/>
                <a:gd name="T17" fmla="*/ 1 h 24"/>
                <a:gd name="T18" fmla="*/ 6 w 13"/>
                <a:gd name="T19" fmla="*/ 2 h 24"/>
                <a:gd name="T20" fmla="*/ 3 w 13"/>
                <a:gd name="T21" fmla="*/ 21 h 24"/>
                <a:gd name="T22" fmla="*/ 1 w 13"/>
                <a:gd name="T23" fmla="*/ 22 h 24"/>
                <a:gd name="T24" fmla="*/ 0 w 13"/>
                <a:gd name="T2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4">
                  <a:moveTo>
                    <a:pt x="0" y="23"/>
                  </a:moveTo>
                  <a:lnTo>
                    <a:pt x="8" y="24"/>
                  </a:lnTo>
                  <a:lnTo>
                    <a:pt x="8" y="24"/>
                  </a:lnTo>
                  <a:lnTo>
                    <a:pt x="7" y="22"/>
                  </a:lnTo>
                  <a:lnTo>
                    <a:pt x="11" y="3"/>
                  </a:lnTo>
                  <a:lnTo>
                    <a:pt x="12" y="3"/>
                  </a:lnTo>
                  <a:lnTo>
                    <a:pt x="13" y="1"/>
                  </a:lnTo>
                  <a:lnTo>
                    <a:pt x="5" y="0"/>
                  </a:lnTo>
                  <a:lnTo>
                    <a:pt x="5" y="1"/>
                  </a:lnTo>
                  <a:lnTo>
                    <a:pt x="6" y="2"/>
                  </a:lnTo>
                  <a:lnTo>
                    <a:pt x="3" y="21"/>
                  </a:lnTo>
                  <a:lnTo>
                    <a:pt x="1" y="22"/>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45" name="Freeform 44"/>
            <p:cNvSpPr>
              <a:spLocks/>
            </p:cNvSpPr>
            <p:nvPr/>
          </p:nvSpPr>
          <p:spPr bwMode="auto">
            <a:xfrm>
              <a:off x="7824788" y="4922838"/>
              <a:ext cx="42863" cy="42863"/>
            </a:xfrm>
            <a:custGeom>
              <a:avLst/>
              <a:gdLst>
                <a:gd name="T0" fmla="*/ 59 w 66"/>
                <a:gd name="T1" fmla="*/ 37 h 66"/>
                <a:gd name="T2" fmla="*/ 62 w 66"/>
                <a:gd name="T3" fmla="*/ 37 h 66"/>
                <a:gd name="T4" fmla="*/ 66 w 66"/>
                <a:gd name="T5" fmla="*/ 50 h 66"/>
                <a:gd name="T6" fmla="*/ 46 w 66"/>
                <a:gd name="T7" fmla="*/ 62 h 66"/>
                <a:gd name="T8" fmla="*/ 8 w 66"/>
                <a:gd name="T9" fmla="*/ 40 h 66"/>
                <a:gd name="T10" fmla="*/ 33 w 66"/>
                <a:gd name="T11" fmla="*/ 2 h 66"/>
                <a:gd name="T12" fmla="*/ 48 w 66"/>
                <a:gd name="T13" fmla="*/ 0 h 66"/>
                <a:gd name="T14" fmla="*/ 52 w 66"/>
                <a:gd name="T15" fmla="*/ 12 h 66"/>
                <a:gd name="T16" fmla="*/ 49 w 66"/>
                <a:gd name="T17" fmla="*/ 14 h 66"/>
                <a:gd name="T18" fmla="*/ 32 w 66"/>
                <a:gd name="T19" fmla="*/ 9 h 66"/>
                <a:gd name="T20" fmla="*/ 19 w 66"/>
                <a:gd name="T21" fmla="*/ 32 h 66"/>
                <a:gd name="T22" fmla="*/ 48 w 66"/>
                <a:gd name="T23" fmla="*/ 25 h 66"/>
                <a:gd name="T24" fmla="*/ 50 w 66"/>
                <a:gd name="T25" fmla="*/ 20 h 66"/>
                <a:gd name="T26" fmla="*/ 53 w 66"/>
                <a:gd name="T27" fmla="*/ 19 h 66"/>
                <a:gd name="T28" fmla="*/ 57 w 66"/>
                <a:gd name="T29" fmla="*/ 32 h 66"/>
                <a:gd name="T30" fmla="*/ 54 w 66"/>
                <a:gd name="T31" fmla="*/ 33 h 66"/>
                <a:gd name="T32" fmla="*/ 51 w 66"/>
                <a:gd name="T33" fmla="*/ 31 h 66"/>
                <a:gd name="T34" fmla="*/ 22 w 66"/>
                <a:gd name="T35" fmla="*/ 38 h 66"/>
                <a:gd name="T36" fmla="*/ 45 w 66"/>
                <a:gd name="T37" fmla="*/ 55 h 66"/>
                <a:gd name="T38" fmla="*/ 59 w 66"/>
                <a:gd name="T39"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66">
                  <a:moveTo>
                    <a:pt x="59" y="37"/>
                  </a:moveTo>
                  <a:cubicBezTo>
                    <a:pt x="62" y="37"/>
                    <a:pt x="62" y="37"/>
                    <a:pt x="62" y="37"/>
                  </a:cubicBezTo>
                  <a:cubicBezTo>
                    <a:pt x="66" y="50"/>
                    <a:pt x="66" y="50"/>
                    <a:pt x="66" y="50"/>
                  </a:cubicBezTo>
                  <a:cubicBezTo>
                    <a:pt x="60" y="57"/>
                    <a:pt x="55" y="60"/>
                    <a:pt x="46" y="62"/>
                  </a:cubicBezTo>
                  <a:cubicBezTo>
                    <a:pt x="29" y="66"/>
                    <a:pt x="13" y="62"/>
                    <a:pt x="8" y="40"/>
                  </a:cubicBezTo>
                  <a:cubicBezTo>
                    <a:pt x="0" y="16"/>
                    <a:pt x="16" y="7"/>
                    <a:pt x="33" y="2"/>
                  </a:cubicBezTo>
                  <a:cubicBezTo>
                    <a:pt x="39" y="0"/>
                    <a:pt x="43" y="0"/>
                    <a:pt x="48" y="0"/>
                  </a:cubicBezTo>
                  <a:cubicBezTo>
                    <a:pt x="52" y="12"/>
                    <a:pt x="52" y="12"/>
                    <a:pt x="52" y="12"/>
                  </a:cubicBezTo>
                  <a:cubicBezTo>
                    <a:pt x="49" y="14"/>
                    <a:pt x="49" y="14"/>
                    <a:pt x="49" y="14"/>
                  </a:cubicBezTo>
                  <a:cubicBezTo>
                    <a:pt x="45" y="9"/>
                    <a:pt x="38" y="7"/>
                    <a:pt x="32" y="9"/>
                  </a:cubicBezTo>
                  <a:cubicBezTo>
                    <a:pt x="22" y="11"/>
                    <a:pt x="16" y="22"/>
                    <a:pt x="19" y="32"/>
                  </a:cubicBezTo>
                  <a:cubicBezTo>
                    <a:pt x="48" y="25"/>
                    <a:pt x="48" y="25"/>
                    <a:pt x="48" y="25"/>
                  </a:cubicBezTo>
                  <a:cubicBezTo>
                    <a:pt x="50" y="20"/>
                    <a:pt x="50" y="20"/>
                    <a:pt x="50" y="20"/>
                  </a:cubicBezTo>
                  <a:cubicBezTo>
                    <a:pt x="53" y="19"/>
                    <a:pt x="53" y="19"/>
                    <a:pt x="53" y="19"/>
                  </a:cubicBezTo>
                  <a:cubicBezTo>
                    <a:pt x="57" y="32"/>
                    <a:pt x="57" y="32"/>
                    <a:pt x="57" y="32"/>
                  </a:cubicBezTo>
                  <a:cubicBezTo>
                    <a:pt x="54" y="33"/>
                    <a:pt x="54" y="33"/>
                    <a:pt x="54" y="33"/>
                  </a:cubicBezTo>
                  <a:cubicBezTo>
                    <a:pt x="51" y="31"/>
                    <a:pt x="51" y="31"/>
                    <a:pt x="51" y="31"/>
                  </a:cubicBezTo>
                  <a:cubicBezTo>
                    <a:pt x="22" y="38"/>
                    <a:pt x="22" y="38"/>
                    <a:pt x="22" y="38"/>
                  </a:cubicBezTo>
                  <a:cubicBezTo>
                    <a:pt x="23" y="49"/>
                    <a:pt x="34" y="57"/>
                    <a:pt x="45" y="55"/>
                  </a:cubicBezTo>
                  <a:cubicBezTo>
                    <a:pt x="52" y="53"/>
                    <a:pt x="60" y="46"/>
                    <a:pt x="59"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46" name="Freeform 45"/>
            <p:cNvSpPr>
              <a:spLocks/>
            </p:cNvSpPr>
            <p:nvPr/>
          </p:nvSpPr>
          <p:spPr bwMode="auto">
            <a:xfrm>
              <a:off x="7642226" y="4854575"/>
              <a:ext cx="50800" cy="49213"/>
            </a:xfrm>
            <a:custGeom>
              <a:avLst/>
              <a:gdLst>
                <a:gd name="T0" fmla="*/ 29 w 32"/>
                <a:gd name="T1" fmla="*/ 11 h 31"/>
                <a:gd name="T2" fmla="*/ 28 w 32"/>
                <a:gd name="T3" fmla="*/ 12 h 31"/>
                <a:gd name="T4" fmla="*/ 28 w 32"/>
                <a:gd name="T5" fmla="*/ 13 h 31"/>
                <a:gd name="T6" fmla="*/ 18 w 32"/>
                <a:gd name="T7" fmla="*/ 23 h 31"/>
                <a:gd name="T8" fmla="*/ 22 w 32"/>
                <a:gd name="T9" fmla="*/ 3 h 31"/>
                <a:gd name="T10" fmla="*/ 19 w 32"/>
                <a:gd name="T11" fmla="*/ 0 h 31"/>
                <a:gd name="T12" fmla="*/ 19 w 32"/>
                <a:gd name="T13" fmla="*/ 1 h 31"/>
                <a:gd name="T14" fmla="*/ 18 w 32"/>
                <a:gd name="T15" fmla="*/ 2 h 31"/>
                <a:gd name="T16" fmla="*/ 3 w 32"/>
                <a:gd name="T17" fmla="*/ 13 h 31"/>
                <a:gd name="T18" fmla="*/ 1 w 32"/>
                <a:gd name="T19" fmla="*/ 12 h 31"/>
                <a:gd name="T20" fmla="*/ 0 w 32"/>
                <a:gd name="T21" fmla="*/ 13 h 31"/>
                <a:gd name="T22" fmla="*/ 4 w 32"/>
                <a:gd name="T23" fmla="*/ 18 h 31"/>
                <a:gd name="T24" fmla="*/ 5 w 32"/>
                <a:gd name="T25" fmla="*/ 17 h 31"/>
                <a:gd name="T26" fmla="*/ 5 w 32"/>
                <a:gd name="T27" fmla="*/ 15 h 31"/>
                <a:gd name="T28" fmla="*/ 17 w 32"/>
                <a:gd name="T29" fmla="*/ 8 h 31"/>
                <a:gd name="T30" fmla="*/ 12 w 32"/>
                <a:gd name="T31" fmla="*/ 28 h 31"/>
                <a:gd name="T32" fmla="*/ 14 w 32"/>
                <a:gd name="T33" fmla="*/ 31 h 31"/>
                <a:gd name="T34" fmla="*/ 30 w 32"/>
                <a:gd name="T35" fmla="*/ 16 h 31"/>
                <a:gd name="T36" fmla="*/ 31 w 32"/>
                <a:gd name="T37" fmla="*/ 15 h 31"/>
                <a:gd name="T38" fmla="*/ 32 w 32"/>
                <a:gd name="T39" fmla="*/ 15 h 31"/>
                <a:gd name="T40" fmla="*/ 29 w 32"/>
                <a:gd name="T41"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29" y="11"/>
                  </a:moveTo>
                  <a:lnTo>
                    <a:pt x="28" y="12"/>
                  </a:lnTo>
                  <a:lnTo>
                    <a:pt x="28" y="13"/>
                  </a:lnTo>
                  <a:lnTo>
                    <a:pt x="18" y="23"/>
                  </a:lnTo>
                  <a:lnTo>
                    <a:pt x="22" y="3"/>
                  </a:lnTo>
                  <a:lnTo>
                    <a:pt x="19" y="0"/>
                  </a:lnTo>
                  <a:lnTo>
                    <a:pt x="19" y="1"/>
                  </a:lnTo>
                  <a:lnTo>
                    <a:pt x="18" y="2"/>
                  </a:lnTo>
                  <a:lnTo>
                    <a:pt x="3" y="13"/>
                  </a:lnTo>
                  <a:lnTo>
                    <a:pt x="1" y="12"/>
                  </a:lnTo>
                  <a:lnTo>
                    <a:pt x="0" y="13"/>
                  </a:lnTo>
                  <a:lnTo>
                    <a:pt x="4" y="18"/>
                  </a:lnTo>
                  <a:lnTo>
                    <a:pt x="5" y="17"/>
                  </a:lnTo>
                  <a:lnTo>
                    <a:pt x="5" y="15"/>
                  </a:lnTo>
                  <a:lnTo>
                    <a:pt x="17" y="8"/>
                  </a:lnTo>
                  <a:lnTo>
                    <a:pt x="12" y="28"/>
                  </a:lnTo>
                  <a:lnTo>
                    <a:pt x="14" y="31"/>
                  </a:lnTo>
                  <a:lnTo>
                    <a:pt x="30" y="16"/>
                  </a:lnTo>
                  <a:lnTo>
                    <a:pt x="31" y="15"/>
                  </a:lnTo>
                  <a:lnTo>
                    <a:pt x="32" y="15"/>
                  </a:lnTo>
                  <a:lnTo>
                    <a:pt x="29"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47" name="Freeform 46"/>
            <p:cNvSpPr>
              <a:spLocks/>
            </p:cNvSpPr>
            <p:nvPr/>
          </p:nvSpPr>
          <p:spPr bwMode="auto">
            <a:xfrm>
              <a:off x="7786688" y="4927600"/>
              <a:ext cx="36513" cy="38100"/>
            </a:xfrm>
            <a:custGeom>
              <a:avLst/>
              <a:gdLst>
                <a:gd name="T0" fmla="*/ 17 w 23"/>
                <a:gd name="T1" fmla="*/ 1 h 24"/>
                <a:gd name="T2" fmla="*/ 17 w 23"/>
                <a:gd name="T3" fmla="*/ 2 h 24"/>
                <a:gd name="T4" fmla="*/ 18 w 23"/>
                <a:gd name="T5" fmla="*/ 3 h 24"/>
                <a:gd name="T6" fmla="*/ 19 w 23"/>
                <a:gd name="T7" fmla="*/ 17 h 24"/>
                <a:gd name="T8" fmla="*/ 6 w 23"/>
                <a:gd name="T9" fmla="*/ 0 h 24"/>
                <a:gd name="T10" fmla="*/ 2 w 23"/>
                <a:gd name="T11" fmla="*/ 0 h 24"/>
                <a:gd name="T12" fmla="*/ 2 w 23"/>
                <a:gd name="T13" fmla="*/ 1 h 24"/>
                <a:gd name="T14" fmla="*/ 3 w 23"/>
                <a:gd name="T15" fmla="*/ 2 h 24"/>
                <a:gd name="T16" fmla="*/ 1 w 23"/>
                <a:gd name="T17" fmla="*/ 22 h 24"/>
                <a:gd name="T18" fmla="*/ 0 w 23"/>
                <a:gd name="T19" fmla="*/ 22 h 24"/>
                <a:gd name="T20" fmla="*/ 0 w 23"/>
                <a:gd name="T21" fmla="*/ 24 h 24"/>
                <a:gd name="T22" fmla="*/ 6 w 23"/>
                <a:gd name="T23" fmla="*/ 24 h 24"/>
                <a:gd name="T24" fmla="*/ 6 w 23"/>
                <a:gd name="T25" fmla="*/ 22 h 24"/>
                <a:gd name="T26" fmla="*/ 5 w 23"/>
                <a:gd name="T27" fmla="*/ 21 h 24"/>
                <a:gd name="T28" fmla="*/ 6 w 23"/>
                <a:gd name="T29" fmla="*/ 8 h 24"/>
                <a:gd name="T30" fmla="*/ 20 w 23"/>
                <a:gd name="T31" fmla="*/ 24 h 24"/>
                <a:gd name="T32" fmla="*/ 23 w 23"/>
                <a:gd name="T33" fmla="*/ 24 h 24"/>
                <a:gd name="T34" fmla="*/ 21 w 23"/>
                <a:gd name="T35" fmla="*/ 3 h 24"/>
                <a:gd name="T36" fmla="*/ 22 w 23"/>
                <a:gd name="T37" fmla="*/ 2 h 24"/>
                <a:gd name="T38" fmla="*/ 22 w 23"/>
                <a:gd name="T39" fmla="*/ 1 h 24"/>
                <a:gd name="T40" fmla="*/ 17 w 23"/>
                <a:gd name="T41"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24">
                  <a:moveTo>
                    <a:pt x="17" y="1"/>
                  </a:moveTo>
                  <a:lnTo>
                    <a:pt x="17" y="2"/>
                  </a:lnTo>
                  <a:lnTo>
                    <a:pt x="18" y="3"/>
                  </a:lnTo>
                  <a:lnTo>
                    <a:pt x="19" y="17"/>
                  </a:lnTo>
                  <a:lnTo>
                    <a:pt x="6" y="0"/>
                  </a:lnTo>
                  <a:lnTo>
                    <a:pt x="2" y="0"/>
                  </a:lnTo>
                  <a:lnTo>
                    <a:pt x="2" y="1"/>
                  </a:lnTo>
                  <a:lnTo>
                    <a:pt x="3" y="2"/>
                  </a:lnTo>
                  <a:lnTo>
                    <a:pt x="1" y="22"/>
                  </a:lnTo>
                  <a:lnTo>
                    <a:pt x="0" y="22"/>
                  </a:lnTo>
                  <a:lnTo>
                    <a:pt x="0" y="24"/>
                  </a:lnTo>
                  <a:lnTo>
                    <a:pt x="6" y="24"/>
                  </a:lnTo>
                  <a:lnTo>
                    <a:pt x="6" y="22"/>
                  </a:lnTo>
                  <a:lnTo>
                    <a:pt x="5" y="21"/>
                  </a:lnTo>
                  <a:lnTo>
                    <a:pt x="6" y="8"/>
                  </a:lnTo>
                  <a:lnTo>
                    <a:pt x="20" y="24"/>
                  </a:lnTo>
                  <a:lnTo>
                    <a:pt x="23" y="24"/>
                  </a:lnTo>
                  <a:lnTo>
                    <a:pt x="21" y="3"/>
                  </a:lnTo>
                  <a:lnTo>
                    <a:pt x="22" y="2"/>
                  </a:lnTo>
                  <a:lnTo>
                    <a:pt x="22" y="1"/>
                  </a:lnTo>
                  <a:lnTo>
                    <a:pt x="1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48" name="Freeform 47"/>
            <p:cNvSpPr>
              <a:spLocks/>
            </p:cNvSpPr>
            <p:nvPr/>
          </p:nvSpPr>
          <p:spPr bwMode="auto">
            <a:xfrm>
              <a:off x="7705726" y="4906963"/>
              <a:ext cx="52388" cy="50800"/>
            </a:xfrm>
            <a:custGeom>
              <a:avLst/>
              <a:gdLst>
                <a:gd name="T0" fmla="*/ 0 w 33"/>
                <a:gd name="T1" fmla="*/ 19 h 32"/>
                <a:gd name="T2" fmla="*/ 1 w 33"/>
                <a:gd name="T3" fmla="*/ 17 h 32"/>
                <a:gd name="T4" fmla="*/ 3 w 33"/>
                <a:gd name="T5" fmla="*/ 17 h 32"/>
                <a:gd name="T6" fmla="*/ 15 w 33"/>
                <a:gd name="T7" fmla="*/ 3 h 32"/>
                <a:gd name="T8" fmla="*/ 15 w 33"/>
                <a:gd name="T9" fmla="*/ 1 h 32"/>
                <a:gd name="T10" fmla="*/ 16 w 33"/>
                <a:gd name="T11" fmla="*/ 0 h 32"/>
                <a:gd name="T12" fmla="*/ 20 w 33"/>
                <a:gd name="T13" fmla="*/ 2 h 32"/>
                <a:gd name="T14" fmla="*/ 19 w 33"/>
                <a:gd name="T15" fmla="*/ 17 h 32"/>
                <a:gd name="T16" fmla="*/ 27 w 33"/>
                <a:gd name="T17" fmla="*/ 7 h 32"/>
                <a:gd name="T18" fmla="*/ 27 w 33"/>
                <a:gd name="T19" fmla="*/ 6 h 32"/>
                <a:gd name="T20" fmla="*/ 28 w 33"/>
                <a:gd name="T21" fmla="*/ 6 h 32"/>
                <a:gd name="T22" fmla="*/ 33 w 33"/>
                <a:gd name="T23" fmla="*/ 8 h 32"/>
                <a:gd name="T24" fmla="*/ 33 w 33"/>
                <a:gd name="T25" fmla="*/ 9 h 32"/>
                <a:gd name="T26" fmla="*/ 32 w 33"/>
                <a:gd name="T27" fmla="*/ 10 h 32"/>
                <a:gd name="T28" fmla="*/ 30 w 33"/>
                <a:gd name="T29" fmla="*/ 30 h 32"/>
                <a:gd name="T30" fmla="*/ 31 w 33"/>
                <a:gd name="T31" fmla="*/ 31 h 32"/>
                <a:gd name="T32" fmla="*/ 31 w 33"/>
                <a:gd name="T33" fmla="*/ 32 h 32"/>
                <a:gd name="T34" fmla="*/ 24 w 33"/>
                <a:gd name="T35" fmla="*/ 29 h 32"/>
                <a:gd name="T36" fmla="*/ 24 w 33"/>
                <a:gd name="T37" fmla="*/ 28 h 32"/>
                <a:gd name="T38" fmla="*/ 25 w 33"/>
                <a:gd name="T39" fmla="*/ 28 h 32"/>
                <a:gd name="T40" fmla="*/ 27 w 33"/>
                <a:gd name="T41" fmla="*/ 12 h 32"/>
                <a:gd name="T42" fmla="*/ 15 w 33"/>
                <a:gd name="T43" fmla="*/ 27 h 32"/>
                <a:gd name="T44" fmla="*/ 13 w 33"/>
                <a:gd name="T45" fmla="*/ 26 h 32"/>
                <a:gd name="T46" fmla="*/ 15 w 33"/>
                <a:gd name="T47" fmla="*/ 8 h 32"/>
                <a:gd name="T48" fmla="*/ 5 w 33"/>
                <a:gd name="T49" fmla="*/ 19 h 32"/>
                <a:gd name="T50" fmla="*/ 6 w 33"/>
                <a:gd name="T51" fmla="*/ 21 h 32"/>
                <a:gd name="T52" fmla="*/ 5 w 33"/>
                <a:gd name="T53" fmla="*/ 22 h 32"/>
                <a:gd name="T54" fmla="*/ 0 w 33"/>
                <a:gd name="T5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32">
                  <a:moveTo>
                    <a:pt x="0" y="19"/>
                  </a:moveTo>
                  <a:lnTo>
                    <a:pt x="1" y="17"/>
                  </a:lnTo>
                  <a:lnTo>
                    <a:pt x="3" y="17"/>
                  </a:lnTo>
                  <a:lnTo>
                    <a:pt x="15" y="3"/>
                  </a:lnTo>
                  <a:lnTo>
                    <a:pt x="15" y="1"/>
                  </a:lnTo>
                  <a:lnTo>
                    <a:pt x="16" y="0"/>
                  </a:lnTo>
                  <a:lnTo>
                    <a:pt x="20" y="2"/>
                  </a:lnTo>
                  <a:lnTo>
                    <a:pt x="19" y="17"/>
                  </a:lnTo>
                  <a:lnTo>
                    <a:pt x="27" y="7"/>
                  </a:lnTo>
                  <a:lnTo>
                    <a:pt x="27" y="6"/>
                  </a:lnTo>
                  <a:lnTo>
                    <a:pt x="28" y="6"/>
                  </a:lnTo>
                  <a:lnTo>
                    <a:pt x="33" y="8"/>
                  </a:lnTo>
                  <a:lnTo>
                    <a:pt x="33" y="9"/>
                  </a:lnTo>
                  <a:lnTo>
                    <a:pt x="32" y="10"/>
                  </a:lnTo>
                  <a:lnTo>
                    <a:pt x="30" y="30"/>
                  </a:lnTo>
                  <a:lnTo>
                    <a:pt x="31" y="31"/>
                  </a:lnTo>
                  <a:lnTo>
                    <a:pt x="31" y="32"/>
                  </a:lnTo>
                  <a:lnTo>
                    <a:pt x="24" y="29"/>
                  </a:lnTo>
                  <a:lnTo>
                    <a:pt x="24" y="28"/>
                  </a:lnTo>
                  <a:lnTo>
                    <a:pt x="25" y="28"/>
                  </a:lnTo>
                  <a:lnTo>
                    <a:pt x="27" y="12"/>
                  </a:lnTo>
                  <a:lnTo>
                    <a:pt x="15" y="27"/>
                  </a:lnTo>
                  <a:lnTo>
                    <a:pt x="13" y="26"/>
                  </a:lnTo>
                  <a:lnTo>
                    <a:pt x="15" y="8"/>
                  </a:lnTo>
                  <a:lnTo>
                    <a:pt x="5" y="19"/>
                  </a:lnTo>
                  <a:lnTo>
                    <a:pt x="6" y="21"/>
                  </a:lnTo>
                  <a:lnTo>
                    <a:pt x="5" y="22"/>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49" name="Freeform 48"/>
            <p:cNvSpPr>
              <a:spLocks/>
            </p:cNvSpPr>
            <p:nvPr/>
          </p:nvSpPr>
          <p:spPr bwMode="auto">
            <a:xfrm>
              <a:off x="7908926" y="4879975"/>
              <a:ext cx="46038" cy="46038"/>
            </a:xfrm>
            <a:custGeom>
              <a:avLst/>
              <a:gdLst>
                <a:gd name="T0" fmla="*/ 62 w 73"/>
                <a:gd name="T1" fmla="*/ 26 h 72"/>
                <a:gd name="T2" fmla="*/ 64 w 73"/>
                <a:gd name="T3" fmla="*/ 25 h 72"/>
                <a:gd name="T4" fmla="*/ 73 w 73"/>
                <a:gd name="T5" fmla="*/ 35 h 72"/>
                <a:gd name="T6" fmla="*/ 62 w 73"/>
                <a:gd name="T7" fmla="*/ 55 h 72"/>
                <a:gd name="T8" fmla="*/ 17 w 73"/>
                <a:gd name="T9" fmla="*/ 55 h 72"/>
                <a:gd name="T10" fmla="*/ 22 w 73"/>
                <a:gd name="T11" fmla="*/ 9 h 72"/>
                <a:gd name="T12" fmla="*/ 34 w 73"/>
                <a:gd name="T13" fmla="*/ 0 h 72"/>
                <a:gd name="T14" fmla="*/ 43 w 73"/>
                <a:gd name="T15" fmla="*/ 9 h 72"/>
                <a:gd name="T16" fmla="*/ 42 w 73"/>
                <a:gd name="T17" fmla="*/ 12 h 72"/>
                <a:gd name="T18" fmla="*/ 24 w 73"/>
                <a:gd name="T19" fmla="*/ 16 h 72"/>
                <a:gd name="T20" fmla="*/ 24 w 73"/>
                <a:gd name="T21" fmla="*/ 41 h 72"/>
                <a:gd name="T22" fmla="*/ 47 w 73"/>
                <a:gd name="T23" fmla="*/ 22 h 72"/>
                <a:gd name="T24" fmla="*/ 46 w 73"/>
                <a:gd name="T25" fmla="*/ 17 h 72"/>
                <a:gd name="T26" fmla="*/ 48 w 73"/>
                <a:gd name="T27" fmla="*/ 14 h 72"/>
                <a:gd name="T28" fmla="*/ 57 w 73"/>
                <a:gd name="T29" fmla="*/ 24 h 72"/>
                <a:gd name="T30" fmla="*/ 55 w 73"/>
                <a:gd name="T31" fmla="*/ 26 h 72"/>
                <a:gd name="T32" fmla="*/ 52 w 73"/>
                <a:gd name="T33" fmla="*/ 26 h 72"/>
                <a:gd name="T34" fmla="*/ 29 w 73"/>
                <a:gd name="T35" fmla="*/ 46 h 72"/>
                <a:gd name="T36" fmla="*/ 57 w 73"/>
                <a:gd name="T37" fmla="*/ 50 h 72"/>
                <a:gd name="T38" fmla="*/ 62 w 73"/>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72">
                  <a:moveTo>
                    <a:pt x="62" y="26"/>
                  </a:moveTo>
                  <a:cubicBezTo>
                    <a:pt x="64" y="25"/>
                    <a:pt x="64" y="25"/>
                    <a:pt x="64" y="25"/>
                  </a:cubicBezTo>
                  <a:cubicBezTo>
                    <a:pt x="73" y="35"/>
                    <a:pt x="73" y="35"/>
                    <a:pt x="73" y="35"/>
                  </a:cubicBezTo>
                  <a:cubicBezTo>
                    <a:pt x="72" y="44"/>
                    <a:pt x="69" y="49"/>
                    <a:pt x="62" y="55"/>
                  </a:cubicBezTo>
                  <a:cubicBezTo>
                    <a:pt x="48" y="68"/>
                    <a:pt x="32" y="72"/>
                    <a:pt x="17" y="55"/>
                  </a:cubicBezTo>
                  <a:cubicBezTo>
                    <a:pt x="0" y="37"/>
                    <a:pt x="8" y="22"/>
                    <a:pt x="22" y="9"/>
                  </a:cubicBezTo>
                  <a:cubicBezTo>
                    <a:pt x="26" y="5"/>
                    <a:pt x="29" y="3"/>
                    <a:pt x="34" y="0"/>
                  </a:cubicBezTo>
                  <a:cubicBezTo>
                    <a:pt x="43" y="9"/>
                    <a:pt x="43" y="9"/>
                    <a:pt x="43" y="9"/>
                  </a:cubicBezTo>
                  <a:cubicBezTo>
                    <a:pt x="42" y="12"/>
                    <a:pt x="42" y="12"/>
                    <a:pt x="42" y="12"/>
                  </a:cubicBezTo>
                  <a:cubicBezTo>
                    <a:pt x="35" y="10"/>
                    <a:pt x="29" y="11"/>
                    <a:pt x="24" y="16"/>
                  </a:cubicBezTo>
                  <a:cubicBezTo>
                    <a:pt x="16" y="22"/>
                    <a:pt x="17" y="35"/>
                    <a:pt x="24" y="41"/>
                  </a:cubicBezTo>
                  <a:cubicBezTo>
                    <a:pt x="47" y="22"/>
                    <a:pt x="47" y="22"/>
                    <a:pt x="47" y="22"/>
                  </a:cubicBezTo>
                  <a:cubicBezTo>
                    <a:pt x="46" y="17"/>
                    <a:pt x="46" y="17"/>
                    <a:pt x="46" y="17"/>
                  </a:cubicBezTo>
                  <a:cubicBezTo>
                    <a:pt x="48" y="14"/>
                    <a:pt x="48" y="14"/>
                    <a:pt x="48" y="14"/>
                  </a:cubicBezTo>
                  <a:cubicBezTo>
                    <a:pt x="57" y="24"/>
                    <a:pt x="57" y="24"/>
                    <a:pt x="57" y="24"/>
                  </a:cubicBezTo>
                  <a:cubicBezTo>
                    <a:pt x="55" y="26"/>
                    <a:pt x="55" y="26"/>
                    <a:pt x="55" y="26"/>
                  </a:cubicBezTo>
                  <a:cubicBezTo>
                    <a:pt x="52" y="26"/>
                    <a:pt x="52" y="26"/>
                    <a:pt x="52" y="26"/>
                  </a:cubicBezTo>
                  <a:cubicBezTo>
                    <a:pt x="29" y="46"/>
                    <a:pt x="29" y="46"/>
                    <a:pt x="29" y="46"/>
                  </a:cubicBezTo>
                  <a:cubicBezTo>
                    <a:pt x="35" y="56"/>
                    <a:pt x="49" y="58"/>
                    <a:pt x="57" y="50"/>
                  </a:cubicBezTo>
                  <a:cubicBezTo>
                    <a:pt x="63" y="45"/>
                    <a:pt x="66" y="34"/>
                    <a:pt x="62"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50" name="Freeform 49"/>
            <p:cNvSpPr>
              <a:spLocks/>
            </p:cNvSpPr>
            <p:nvPr/>
          </p:nvSpPr>
          <p:spPr bwMode="auto">
            <a:xfrm>
              <a:off x="7970838" y="4703763"/>
              <a:ext cx="41275" cy="41275"/>
            </a:xfrm>
            <a:custGeom>
              <a:avLst/>
              <a:gdLst>
                <a:gd name="T0" fmla="*/ 37 w 67"/>
                <a:gd name="T1" fmla="*/ 5 h 65"/>
                <a:gd name="T2" fmla="*/ 37 w 67"/>
                <a:gd name="T3" fmla="*/ 3 h 65"/>
                <a:gd name="T4" fmla="*/ 50 w 67"/>
                <a:gd name="T5" fmla="*/ 0 h 65"/>
                <a:gd name="T6" fmla="*/ 63 w 67"/>
                <a:gd name="T7" fmla="*/ 19 h 65"/>
                <a:gd name="T8" fmla="*/ 41 w 67"/>
                <a:gd name="T9" fmla="*/ 58 h 65"/>
                <a:gd name="T10" fmla="*/ 2 w 67"/>
                <a:gd name="T11" fmla="*/ 32 h 65"/>
                <a:gd name="T12" fmla="*/ 0 w 67"/>
                <a:gd name="T13" fmla="*/ 18 h 65"/>
                <a:gd name="T14" fmla="*/ 12 w 67"/>
                <a:gd name="T15" fmla="*/ 15 h 65"/>
                <a:gd name="T16" fmla="*/ 14 w 67"/>
                <a:gd name="T17" fmla="*/ 17 h 65"/>
                <a:gd name="T18" fmla="*/ 9 w 67"/>
                <a:gd name="T19" fmla="*/ 34 h 65"/>
                <a:gd name="T20" fmla="*/ 31 w 67"/>
                <a:gd name="T21" fmla="*/ 46 h 65"/>
                <a:gd name="T22" fmla="*/ 25 w 67"/>
                <a:gd name="T23" fmla="*/ 17 h 65"/>
                <a:gd name="T24" fmla="*/ 20 w 67"/>
                <a:gd name="T25" fmla="*/ 15 h 65"/>
                <a:gd name="T26" fmla="*/ 19 w 67"/>
                <a:gd name="T27" fmla="*/ 12 h 65"/>
                <a:gd name="T28" fmla="*/ 33 w 67"/>
                <a:gd name="T29" fmla="*/ 9 h 65"/>
                <a:gd name="T30" fmla="*/ 33 w 67"/>
                <a:gd name="T31" fmla="*/ 11 h 65"/>
                <a:gd name="T32" fmla="*/ 31 w 67"/>
                <a:gd name="T33" fmla="*/ 15 h 65"/>
                <a:gd name="T34" fmla="*/ 39 w 67"/>
                <a:gd name="T35" fmla="*/ 43 h 65"/>
                <a:gd name="T36" fmla="*/ 56 w 67"/>
                <a:gd name="T37" fmla="*/ 21 h 65"/>
                <a:gd name="T38" fmla="*/ 37 w 67"/>
                <a:gd name="T39"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65">
                  <a:moveTo>
                    <a:pt x="37" y="5"/>
                  </a:moveTo>
                  <a:cubicBezTo>
                    <a:pt x="37" y="3"/>
                    <a:pt x="37" y="3"/>
                    <a:pt x="37" y="3"/>
                  </a:cubicBezTo>
                  <a:cubicBezTo>
                    <a:pt x="50" y="0"/>
                    <a:pt x="50" y="0"/>
                    <a:pt x="50" y="0"/>
                  </a:cubicBezTo>
                  <a:cubicBezTo>
                    <a:pt x="57" y="6"/>
                    <a:pt x="61" y="11"/>
                    <a:pt x="63" y="19"/>
                  </a:cubicBezTo>
                  <a:cubicBezTo>
                    <a:pt x="67" y="37"/>
                    <a:pt x="63" y="52"/>
                    <a:pt x="41" y="58"/>
                  </a:cubicBezTo>
                  <a:cubicBezTo>
                    <a:pt x="17" y="65"/>
                    <a:pt x="7" y="50"/>
                    <a:pt x="2" y="32"/>
                  </a:cubicBezTo>
                  <a:cubicBezTo>
                    <a:pt x="0" y="27"/>
                    <a:pt x="0" y="23"/>
                    <a:pt x="0" y="18"/>
                  </a:cubicBezTo>
                  <a:cubicBezTo>
                    <a:pt x="12" y="15"/>
                    <a:pt x="12" y="15"/>
                    <a:pt x="12" y="15"/>
                  </a:cubicBezTo>
                  <a:cubicBezTo>
                    <a:pt x="14" y="17"/>
                    <a:pt x="14" y="17"/>
                    <a:pt x="14" y="17"/>
                  </a:cubicBezTo>
                  <a:cubicBezTo>
                    <a:pt x="9" y="21"/>
                    <a:pt x="7" y="28"/>
                    <a:pt x="9" y="34"/>
                  </a:cubicBezTo>
                  <a:cubicBezTo>
                    <a:pt x="11" y="44"/>
                    <a:pt x="22" y="50"/>
                    <a:pt x="31" y="46"/>
                  </a:cubicBezTo>
                  <a:cubicBezTo>
                    <a:pt x="25" y="17"/>
                    <a:pt x="25" y="17"/>
                    <a:pt x="25" y="17"/>
                  </a:cubicBezTo>
                  <a:cubicBezTo>
                    <a:pt x="20" y="15"/>
                    <a:pt x="20" y="15"/>
                    <a:pt x="20" y="15"/>
                  </a:cubicBezTo>
                  <a:cubicBezTo>
                    <a:pt x="19" y="12"/>
                    <a:pt x="19" y="12"/>
                    <a:pt x="19" y="12"/>
                  </a:cubicBezTo>
                  <a:cubicBezTo>
                    <a:pt x="33" y="9"/>
                    <a:pt x="33" y="9"/>
                    <a:pt x="33" y="9"/>
                  </a:cubicBezTo>
                  <a:cubicBezTo>
                    <a:pt x="33" y="11"/>
                    <a:pt x="33" y="11"/>
                    <a:pt x="33" y="11"/>
                  </a:cubicBezTo>
                  <a:cubicBezTo>
                    <a:pt x="31" y="15"/>
                    <a:pt x="31" y="15"/>
                    <a:pt x="31" y="15"/>
                  </a:cubicBezTo>
                  <a:cubicBezTo>
                    <a:pt x="39" y="43"/>
                    <a:pt x="39" y="43"/>
                    <a:pt x="39" y="43"/>
                  </a:cubicBezTo>
                  <a:cubicBezTo>
                    <a:pt x="50" y="43"/>
                    <a:pt x="58" y="32"/>
                    <a:pt x="56" y="21"/>
                  </a:cubicBezTo>
                  <a:cubicBezTo>
                    <a:pt x="54" y="13"/>
                    <a:pt x="46" y="6"/>
                    <a:pt x="37"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51" name="Freeform 50"/>
            <p:cNvSpPr>
              <a:spLocks noEditPoints="1"/>
            </p:cNvSpPr>
            <p:nvPr/>
          </p:nvSpPr>
          <p:spPr bwMode="auto">
            <a:xfrm>
              <a:off x="7954963" y="4657725"/>
              <a:ext cx="47625" cy="50800"/>
            </a:xfrm>
            <a:custGeom>
              <a:avLst/>
              <a:gdLst>
                <a:gd name="T0" fmla="*/ 67 w 73"/>
                <a:gd name="T1" fmla="*/ 40 h 80"/>
                <a:gd name="T2" fmla="*/ 52 w 73"/>
                <a:gd name="T3" fmla="*/ 48 h 80"/>
                <a:gd name="T4" fmla="*/ 54 w 73"/>
                <a:gd name="T5" fmla="*/ 17 h 80"/>
                <a:gd name="T6" fmla="*/ 41 w 73"/>
                <a:gd name="T7" fmla="*/ 0 h 80"/>
                <a:gd name="T8" fmla="*/ 39 w 73"/>
                <a:gd name="T9" fmla="*/ 1 h 80"/>
                <a:gd name="T10" fmla="*/ 43 w 73"/>
                <a:gd name="T11" fmla="*/ 11 h 80"/>
                <a:gd name="T12" fmla="*/ 43 w 73"/>
                <a:gd name="T13" fmla="*/ 31 h 80"/>
                <a:gd name="T14" fmla="*/ 19 w 73"/>
                <a:gd name="T15" fmla="*/ 23 h 80"/>
                <a:gd name="T16" fmla="*/ 5 w 73"/>
                <a:gd name="T17" fmla="*/ 51 h 80"/>
                <a:gd name="T18" fmla="*/ 18 w 73"/>
                <a:gd name="T19" fmla="*/ 80 h 80"/>
                <a:gd name="T20" fmla="*/ 22 w 73"/>
                <a:gd name="T21" fmla="*/ 78 h 80"/>
                <a:gd name="T22" fmla="*/ 23 w 73"/>
                <a:gd name="T23" fmla="*/ 75 h 80"/>
                <a:gd name="T24" fmla="*/ 68 w 73"/>
                <a:gd name="T25" fmla="*/ 52 h 80"/>
                <a:gd name="T26" fmla="*/ 71 w 73"/>
                <a:gd name="T27" fmla="*/ 54 h 80"/>
                <a:gd name="T28" fmla="*/ 73 w 73"/>
                <a:gd name="T29" fmla="*/ 54 h 80"/>
                <a:gd name="T30" fmla="*/ 67 w 73"/>
                <a:gd name="T31" fmla="*/ 40 h 80"/>
                <a:gd name="T32" fmla="*/ 17 w 73"/>
                <a:gd name="T33" fmla="*/ 66 h 80"/>
                <a:gd name="T34" fmla="*/ 23 w 73"/>
                <a:gd name="T35" fmla="*/ 33 h 80"/>
                <a:gd name="T36" fmla="*/ 45 w 73"/>
                <a:gd name="T37" fmla="*/ 51 h 80"/>
                <a:gd name="T38" fmla="*/ 17 w 73"/>
                <a:gd name="T39"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80">
                  <a:moveTo>
                    <a:pt x="67" y="40"/>
                  </a:moveTo>
                  <a:cubicBezTo>
                    <a:pt x="52" y="48"/>
                    <a:pt x="52" y="48"/>
                    <a:pt x="52" y="48"/>
                  </a:cubicBezTo>
                  <a:cubicBezTo>
                    <a:pt x="52" y="36"/>
                    <a:pt x="55" y="24"/>
                    <a:pt x="54" y="17"/>
                  </a:cubicBezTo>
                  <a:cubicBezTo>
                    <a:pt x="51" y="8"/>
                    <a:pt x="49" y="6"/>
                    <a:pt x="41" y="0"/>
                  </a:cubicBezTo>
                  <a:cubicBezTo>
                    <a:pt x="39" y="1"/>
                    <a:pt x="39" y="1"/>
                    <a:pt x="39" y="1"/>
                  </a:cubicBezTo>
                  <a:cubicBezTo>
                    <a:pt x="41" y="5"/>
                    <a:pt x="42" y="5"/>
                    <a:pt x="43" y="11"/>
                  </a:cubicBezTo>
                  <a:cubicBezTo>
                    <a:pt x="46" y="18"/>
                    <a:pt x="45" y="23"/>
                    <a:pt x="43" y="31"/>
                  </a:cubicBezTo>
                  <a:cubicBezTo>
                    <a:pt x="39" y="23"/>
                    <a:pt x="29" y="20"/>
                    <a:pt x="19" y="23"/>
                  </a:cubicBezTo>
                  <a:cubicBezTo>
                    <a:pt x="7" y="26"/>
                    <a:pt x="0" y="39"/>
                    <a:pt x="5" y="51"/>
                  </a:cubicBezTo>
                  <a:cubicBezTo>
                    <a:pt x="18" y="80"/>
                    <a:pt x="18" y="80"/>
                    <a:pt x="18" y="80"/>
                  </a:cubicBezTo>
                  <a:cubicBezTo>
                    <a:pt x="22" y="78"/>
                    <a:pt x="22" y="78"/>
                    <a:pt x="22" y="78"/>
                  </a:cubicBezTo>
                  <a:cubicBezTo>
                    <a:pt x="23" y="75"/>
                    <a:pt x="23" y="75"/>
                    <a:pt x="23" y="75"/>
                  </a:cubicBezTo>
                  <a:cubicBezTo>
                    <a:pt x="68" y="52"/>
                    <a:pt x="68" y="52"/>
                    <a:pt x="68" y="52"/>
                  </a:cubicBezTo>
                  <a:cubicBezTo>
                    <a:pt x="71" y="54"/>
                    <a:pt x="71" y="54"/>
                    <a:pt x="71" y="54"/>
                  </a:cubicBezTo>
                  <a:cubicBezTo>
                    <a:pt x="73" y="54"/>
                    <a:pt x="73" y="54"/>
                    <a:pt x="73" y="54"/>
                  </a:cubicBezTo>
                  <a:lnTo>
                    <a:pt x="67" y="40"/>
                  </a:lnTo>
                  <a:close/>
                  <a:moveTo>
                    <a:pt x="17" y="66"/>
                  </a:moveTo>
                  <a:cubicBezTo>
                    <a:pt x="11" y="54"/>
                    <a:pt x="8" y="37"/>
                    <a:pt x="23" y="33"/>
                  </a:cubicBezTo>
                  <a:cubicBezTo>
                    <a:pt x="36" y="30"/>
                    <a:pt x="44" y="42"/>
                    <a:pt x="45" y="51"/>
                  </a:cubicBezTo>
                  <a:lnTo>
                    <a:pt x="17"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52" name="Freeform 51"/>
            <p:cNvSpPr>
              <a:spLocks/>
            </p:cNvSpPr>
            <p:nvPr/>
          </p:nvSpPr>
          <p:spPr bwMode="auto">
            <a:xfrm>
              <a:off x="7975601" y="4741863"/>
              <a:ext cx="39688" cy="44450"/>
            </a:xfrm>
            <a:custGeom>
              <a:avLst/>
              <a:gdLst>
                <a:gd name="T0" fmla="*/ 3 w 64"/>
                <a:gd name="T1" fmla="*/ 59 h 68"/>
                <a:gd name="T2" fmla="*/ 4 w 64"/>
                <a:gd name="T3" fmla="*/ 13 h 68"/>
                <a:gd name="T4" fmla="*/ 0 w 64"/>
                <a:gd name="T5" fmla="*/ 0 h 68"/>
                <a:gd name="T6" fmla="*/ 16 w 64"/>
                <a:gd name="T7" fmla="*/ 10 h 68"/>
                <a:gd name="T8" fmla="*/ 12 w 64"/>
                <a:gd name="T9" fmla="*/ 12 h 68"/>
                <a:gd name="T10" fmla="*/ 10 w 64"/>
                <a:gd name="T11" fmla="*/ 31 h 68"/>
                <a:gd name="T12" fmla="*/ 61 w 64"/>
                <a:gd name="T13" fmla="*/ 30 h 68"/>
                <a:gd name="T14" fmla="*/ 62 w 64"/>
                <a:gd name="T15" fmla="*/ 28 h 68"/>
                <a:gd name="T16" fmla="*/ 64 w 64"/>
                <a:gd name="T17" fmla="*/ 28 h 68"/>
                <a:gd name="T18" fmla="*/ 64 w 64"/>
                <a:gd name="T19" fmla="*/ 46 h 68"/>
                <a:gd name="T20" fmla="*/ 63 w 64"/>
                <a:gd name="T21" fmla="*/ 46 h 68"/>
                <a:gd name="T22" fmla="*/ 61 w 64"/>
                <a:gd name="T23" fmla="*/ 42 h 68"/>
                <a:gd name="T24" fmla="*/ 10 w 64"/>
                <a:gd name="T25" fmla="*/ 43 h 68"/>
                <a:gd name="T26" fmla="*/ 11 w 64"/>
                <a:gd name="T27" fmla="*/ 57 h 68"/>
                <a:gd name="T28" fmla="*/ 14 w 64"/>
                <a:gd name="T29" fmla="*/ 59 h 68"/>
                <a:gd name="T30" fmla="*/ 1 w 64"/>
                <a:gd name="T31" fmla="*/ 68 h 68"/>
                <a:gd name="T32" fmla="*/ 3 w 64"/>
                <a:gd name="T33"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68">
                  <a:moveTo>
                    <a:pt x="3" y="59"/>
                  </a:moveTo>
                  <a:cubicBezTo>
                    <a:pt x="4" y="13"/>
                    <a:pt x="4" y="13"/>
                    <a:pt x="4" y="13"/>
                  </a:cubicBezTo>
                  <a:cubicBezTo>
                    <a:pt x="0" y="0"/>
                    <a:pt x="0" y="0"/>
                    <a:pt x="0" y="0"/>
                  </a:cubicBezTo>
                  <a:cubicBezTo>
                    <a:pt x="16" y="10"/>
                    <a:pt x="16" y="10"/>
                    <a:pt x="16" y="10"/>
                  </a:cubicBezTo>
                  <a:cubicBezTo>
                    <a:pt x="14" y="11"/>
                    <a:pt x="13" y="11"/>
                    <a:pt x="12" y="12"/>
                  </a:cubicBezTo>
                  <a:cubicBezTo>
                    <a:pt x="10" y="14"/>
                    <a:pt x="10" y="20"/>
                    <a:pt x="10" y="31"/>
                  </a:cubicBezTo>
                  <a:cubicBezTo>
                    <a:pt x="61" y="30"/>
                    <a:pt x="61" y="30"/>
                    <a:pt x="61" y="30"/>
                  </a:cubicBezTo>
                  <a:cubicBezTo>
                    <a:pt x="62" y="28"/>
                    <a:pt x="62" y="28"/>
                    <a:pt x="62" y="28"/>
                  </a:cubicBezTo>
                  <a:cubicBezTo>
                    <a:pt x="64" y="28"/>
                    <a:pt x="64" y="28"/>
                    <a:pt x="64" y="28"/>
                  </a:cubicBezTo>
                  <a:cubicBezTo>
                    <a:pt x="64" y="46"/>
                    <a:pt x="64" y="46"/>
                    <a:pt x="64" y="46"/>
                  </a:cubicBezTo>
                  <a:cubicBezTo>
                    <a:pt x="63" y="46"/>
                    <a:pt x="63" y="46"/>
                    <a:pt x="63" y="46"/>
                  </a:cubicBezTo>
                  <a:cubicBezTo>
                    <a:pt x="61" y="42"/>
                    <a:pt x="61" y="42"/>
                    <a:pt x="61" y="42"/>
                  </a:cubicBezTo>
                  <a:cubicBezTo>
                    <a:pt x="10" y="43"/>
                    <a:pt x="10" y="43"/>
                    <a:pt x="10" y="43"/>
                  </a:cubicBezTo>
                  <a:cubicBezTo>
                    <a:pt x="10" y="48"/>
                    <a:pt x="10" y="56"/>
                    <a:pt x="11" y="57"/>
                  </a:cubicBezTo>
                  <a:cubicBezTo>
                    <a:pt x="12" y="58"/>
                    <a:pt x="13" y="59"/>
                    <a:pt x="14" y="59"/>
                  </a:cubicBezTo>
                  <a:cubicBezTo>
                    <a:pt x="1" y="68"/>
                    <a:pt x="1" y="68"/>
                    <a:pt x="1" y="68"/>
                  </a:cubicBezTo>
                  <a:lnTo>
                    <a:pt x="3"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53" name="Freeform 52"/>
            <p:cNvSpPr>
              <a:spLocks/>
            </p:cNvSpPr>
            <p:nvPr/>
          </p:nvSpPr>
          <p:spPr bwMode="auto">
            <a:xfrm>
              <a:off x="7974013" y="4789488"/>
              <a:ext cx="39688" cy="17463"/>
            </a:xfrm>
            <a:custGeom>
              <a:avLst/>
              <a:gdLst>
                <a:gd name="T0" fmla="*/ 24 w 25"/>
                <a:gd name="T1" fmla="*/ 11 h 11"/>
                <a:gd name="T2" fmla="*/ 25 w 25"/>
                <a:gd name="T3" fmla="*/ 3 h 11"/>
                <a:gd name="T4" fmla="*/ 24 w 25"/>
                <a:gd name="T5" fmla="*/ 3 h 11"/>
                <a:gd name="T6" fmla="*/ 23 w 25"/>
                <a:gd name="T7" fmla="*/ 4 h 11"/>
                <a:gd name="T8" fmla="*/ 3 w 25"/>
                <a:gd name="T9" fmla="*/ 1 h 11"/>
                <a:gd name="T10" fmla="*/ 3 w 25"/>
                <a:gd name="T11" fmla="*/ 0 h 11"/>
                <a:gd name="T12" fmla="*/ 1 w 25"/>
                <a:gd name="T13" fmla="*/ 0 h 11"/>
                <a:gd name="T14" fmla="*/ 0 w 25"/>
                <a:gd name="T15" fmla="*/ 7 h 11"/>
                <a:gd name="T16" fmla="*/ 1 w 25"/>
                <a:gd name="T17" fmla="*/ 7 h 11"/>
                <a:gd name="T18" fmla="*/ 3 w 25"/>
                <a:gd name="T19" fmla="*/ 6 h 11"/>
                <a:gd name="T20" fmla="*/ 22 w 25"/>
                <a:gd name="T21" fmla="*/ 9 h 11"/>
                <a:gd name="T22" fmla="*/ 23 w 25"/>
                <a:gd name="T23" fmla="*/ 11 h 11"/>
                <a:gd name="T24" fmla="*/ 24 w 25"/>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
                  <a:moveTo>
                    <a:pt x="24" y="11"/>
                  </a:moveTo>
                  <a:lnTo>
                    <a:pt x="25" y="3"/>
                  </a:lnTo>
                  <a:lnTo>
                    <a:pt x="24" y="3"/>
                  </a:lnTo>
                  <a:lnTo>
                    <a:pt x="23" y="4"/>
                  </a:lnTo>
                  <a:lnTo>
                    <a:pt x="3" y="1"/>
                  </a:lnTo>
                  <a:lnTo>
                    <a:pt x="3" y="0"/>
                  </a:lnTo>
                  <a:lnTo>
                    <a:pt x="1" y="0"/>
                  </a:lnTo>
                  <a:lnTo>
                    <a:pt x="0" y="7"/>
                  </a:lnTo>
                  <a:lnTo>
                    <a:pt x="1" y="7"/>
                  </a:lnTo>
                  <a:lnTo>
                    <a:pt x="3" y="6"/>
                  </a:lnTo>
                  <a:lnTo>
                    <a:pt x="22" y="9"/>
                  </a:lnTo>
                  <a:lnTo>
                    <a:pt x="23" y="11"/>
                  </a:lnTo>
                  <a:lnTo>
                    <a:pt x="2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54" name="Freeform 53"/>
            <p:cNvSpPr>
              <a:spLocks/>
            </p:cNvSpPr>
            <p:nvPr/>
          </p:nvSpPr>
          <p:spPr bwMode="auto">
            <a:xfrm>
              <a:off x="7962901" y="4805363"/>
              <a:ext cx="44450" cy="42863"/>
            </a:xfrm>
            <a:custGeom>
              <a:avLst/>
              <a:gdLst>
                <a:gd name="T0" fmla="*/ 54 w 70"/>
                <a:gd name="T1" fmla="*/ 13 h 67"/>
                <a:gd name="T2" fmla="*/ 56 w 70"/>
                <a:gd name="T3" fmla="*/ 11 h 67"/>
                <a:gd name="T4" fmla="*/ 68 w 70"/>
                <a:gd name="T5" fmla="*/ 16 h 67"/>
                <a:gd name="T6" fmla="*/ 66 w 70"/>
                <a:gd name="T7" fmla="*/ 41 h 67"/>
                <a:gd name="T8" fmla="*/ 22 w 70"/>
                <a:gd name="T9" fmla="*/ 58 h 67"/>
                <a:gd name="T10" fmla="*/ 10 w 70"/>
                <a:gd name="T11" fmla="*/ 13 h 67"/>
                <a:gd name="T12" fmla="*/ 17 w 70"/>
                <a:gd name="T13" fmla="*/ 0 h 67"/>
                <a:gd name="T14" fmla="*/ 30 w 70"/>
                <a:gd name="T15" fmla="*/ 5 h 67"/>
                <a:gd name="T16" fmla="*/ 29 w 70"/>
                <a:gd name="T17" fmla="*/ 8 h 67"/>
                <a:gd name="T18" fmla="*/ 15 w 70"/>
                <a:gd name="T19" fmla="*/ 17 h 67"/>
                <a:gd name="T20" fmla="*/ 26 w 70"/>
                <a:gd name="T21" fmla="*/ 42 h 67"/>
                <a:gd name="T22" fmla="*/ 59 w 70"/>
                <a:gd name="T23" fmla="*/ 36 h 67"/>
                <a:gd name="T24" fmla="*/ 54 w 70"/>
                <a:gd name="T25" fmla="*/ 1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67">
                  <a:moveTo>
                    <a:pt x="54" y="13"/>
                  </a:moveTo>
                  <a:cubicBezTo>
                    <a:pt x="56" y="11"/>
                    <a:pt x="56" y="11"/>
                    <a:pt x="56" y="11"/>
                  </a:cubicBezTo>
                  <a:cubicBezTo>
                    <a:pt x="68" y="16"/>
                    <a:pt x="68" y="16"/>
                    <a:pt x="68" y="16"/>
                  </a:cubicBezTo>
                  <a:cubicBezTo>
                    <a:pt x="70" y="25"/>
                    <a:pt x="70" y="32"/>
                    <a:pt x="66" y="41"/>
                  </a:cubicBezTo>
                  <a:cubicBezTo>
                    <a:pt x="57" y="57"/>
                    <a:pt x="45" y="67"/>
                    <a:pt x="22" y="58"/>
                  </a:cubicBezTo>
                  <a:cubicBezTo>
                    <a:pt x="0" y="48"/>
                    <a:pt x="3" y="30"/>
                    <a:pt x="10" y="13"/>
                  </a:cubicBezTo>
                  <a:cubicBezTo>
                    <a:pt x="12" y="8"/>
                    <a:pt x="14" y="5"/>
                    <a:pt x="17" y="0"/>
                  </a:cubicBezTo>
                  <a:cubicBezTo>
                    <a:pt x="30" y="5"/>
                    <a:pt x="30" y="5"/>
                    <a:pt x="30" y="5"/>
                  </a:cubicBezTo>
                  <a:cubicBezTo>
                    <a:pt x="29" y="8"/>
                    <a:pt x="29" y="8"/>
                    <a:pt x="29" y="8"/>
                  </a:cubicBezTo>
                  <a:cubicBezTo>
                    <a:pt x="23" y="8"/>
                    <a:pt x="18" y="12"/>
                    <a:pt x="15" y="17"/>
                  </a:cubicBezTo>
                  <a:cubicBezTo>
                    <a:pt x="10" y="27"/>
                    <a:pt x="17" y="35"/>
                    <a:pt x="26" y="42"/>
                  </a:cubicBezTo>
                  <a:cubicBezTo>
                    <a:pt x="35" y="49"/>
                    <a:pt x="54" y="46"/>
                    <a:pt x="59" y="36"/>
                  </a:cubicBezTo>
                  <a:cubicBezTo>
                    <a:pt x="62" y="29"/>
                    <a:pt x="60" y="20"/>
                    <a:pt x="54"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55" name="Freeform 54"/>
            <p:cNvSpPr>
              <a:spLocks/>
            </p:cNvSpPr>
            <p:nvPr/>
          </p:nvSpPr>
          <p:spPr bwMode="auto">
            <a:xfrm>
              <a:off x="7953376" y="4840288"/>
              <a:ext cx="39688" cy="28575"/>
            </a:xfrm>
            <a:custGeom>
              <a:avLst/>
              <a:gdLst>
                <a:gd name="T0" fmla="*/ 21 w 25"/>
                <a:gd name="T1" fmla="*/ 18 h 18"/>
                <a:gd name="T2" fmla="*/ 25 w 25"/>
                <a:gd name="T3" fmla="*/ 11 h 18"/>
                <a:gd name="T4" fmla="*/ 25 w 25"/>
                <a:gd name="T5" fmla="*/ 11 h 18"/>
                <a:gd name="T6" fmla="*/ 23 w 25"/>
                <a:gd name="T7" fmla="*/ 12 h 18"/>
                <a:gd name="T8" fmla="*/ 4 w 25"/>
                <a:gd name="T9" fmla="*/ 2 h 18"/>
                <a:gd name="T10" fmla="*/ 5 w 25"/>
                <a:gd name="T11" fmla="*/ 1 h 18"/>
                <a:gd name="T12" fmla="*/ 3 w 25"/>
                <a:gd name="T13" fmla="*/ 0 h 18"/>
                <a:gd name="T14" fmla="*/ 0 w 25"/>
                <a:gd name="T15" fmla="*/ 7 h 18"/>
                <a:gd name="T16" fmla="*/ 1 w 25"/>
                <a:gd name="T17" fmla="*/ 8 h 18"/>
                <a:gd name="T18" fmla="*/ 3 w 25"/>
                <a:gd name="T19" fmla="*/ 6 h 18"/>
                <a:gd name="T20" fmla="*/ 20 w 25"/>
                <a:gd name="T21" fmla="*/ 16 h 18"/>
                <a:gd name="T22" fmla="*/ 20 w 25"/>
                <a:gd name="T23" fmla="*/ 18 h 18"/>
                <a:gd name="T24" fmla="*/ 21 w 25"/>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8">
                  <a:moveTo>
                    <a:pt x="21" y="18"/>
                  </a:moveTo>
                  <a:lnTo>
                    <a:pt x="25" y="11"/>
                  </a:lnTo>
                  <a:lnTo>
                    <a:pt x="25" y="11"/>
                  </a:lnTo>
                  <a:lnTo>
                    <a:pt x="23" y="12"/>
                  </a:lnTo>
                  <a:lnTo>
                    <a:pt x="4" y="2"/>
                  </a:lnTo>
                  <a:lnTo>
                    <a:pt x="5" y="1"/>
                  </a:lnTo>
                  <a:lnTo>
                    <a:pt x="3" y="0"/>
                  </a:lnTo>
                  <a:lnTo>
                    <a:pt x="0" y="7"/>
                  </a:lnTo>
                  <a:lnTo>
                    <a:pt x="1" y="8"/>
                  </a:lnTo>
                  <a:lnTo>
                    <a:pt x="3" y="6"/>
                  </a:lnTo>
                  <a:lnTo>
                    <a:pt x="20" y="16"/>
                  </a:lnTo>
                  <a:lnTo>
                    <a:pt x="20" y="18"/>
                  </a:lnTo>
                  <a:lnTo>
                    <a:pt x="2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56" name="Freeform 55"/>
            <p:cNvSpPr>
              <a:spLocks/>
            </p:cNvSpPr>
            <p:nvPr/>
          </p:nvSpPr>
          <p:spPr bwMode="auto">
            <a:xfrm>
              <a:off x="7935913" y="4864100"/>
              <a:ext cx="47625" cy="34925"/>
            </a:xfrm>
            <a:custGeom>
              <a:avLst/>
              <a:gdLst>
                <a:gd name="T0" fmla="*/ 46 w 76"/>
                <a:gd name="T1" fmla="*/ 55 h 55"/>
                <a:gd name="T2" fmla="*/ 76 w 76"/>
                <a:gd name="T3" fmla="*/ 21 h 55"/>
                <a:gd name="T4" fmla="*/ 69 w 76"/>
                <a:gd name="T5" fmla="*/ 5 h 55"/>
                <a:gd name="T6" fmla="*/ 65 w 76"/>
                <a:gd name="T7" fmla="*/ 10 h 55"/>
                <a:gd name="T8" fmla="*/ 66 w 76"/>
                <a:gd name="T9" fmla="*/ 20 h 55"/>
                <a:gd name="T10" fmla="*/ 53 w 76"/>
                <a:gd name="T11" fmla="*/ 38 h 55"/>
                <a:gd name="T12" fmla="*/ 15 w 76"/>
                <a:gd name="T13" fmla="*/ 7 h 55"/>
                <a:gd name="T14" fmla="*/ 17 w 76"/>
                <a:gd name="T15" fmla="*/ 3 h 55"/>
                <a:gd name="T16" fmla="*/ 13 w 76"/>
                <a:gd name="T17" fmla="*/ 0 h 55"/>
                <a:gd name="T18" fmla="*/ 0 w 76"/>
                <a:gd name="T19" fmla="*/ 17 h 55"/>
                <a:gd name="T20" fmla="*/ 4 w 76"/>
                <a:gd name="T21" fmla="*/ 19 h 55"/>
                <a:gd name="T22" fmla="*/ 8 w 76"/>
                <a:gd name="T23" fmla="*/ 17 h 55"/>
                <a:gd name="T24" fmla="*/ 45 w 76"/>
                <a:gd name="T25" fmla="*/ 48 h 55"/>
                <a:gd name="T26" fmla="*/ 45 w 76"/>
                <a:gd name="T27" fmla="*/ 53 h 55"/>
                <a:gd name="T28" fmla="*/ 46 w 76"/>
                <a:gd name="T2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55">
                  <a:moveTo>
                    <a:pt x="46" y="55"/>
                  </a:moveTo>
                  <a:cubicBezTo>
                    <a:pt x="76" y="21"/>
                    <a:pt x="76" y="21"/>
                    <a:pt x="76" y="21"/>
                  </a:cubicBezTo>
                  <a:cubicBezTo>
                    <a:pt x="69" y="5"/>
                    <a:pt x="69" y="5"/>
                    <a:pt x="69" y="5"/>
                  </a:cubicBezTo>
                  <a:cubicBezTo>
                    <a:pt x="65" y="10"/>
                    <a:pt x="65" y="10"/>
                    <a:pt x="65" y="10"/>
                  </a:cubicBezTo>
                  <a:cubicBezTo>
                    <a:pt x="65" y="10"/>
                    <a:pt x="67" y="16"/>
                    <a:pt x="66" y="20"/>
                  </a:cubicBezTo>
                  <a:cubicBezTo>
                    <a:pt x="65" y="28"/>
                    <a:pt x="53" y="38"/>
                    <a:pt x="53" y="38"/>
                  </a:cubicBezTo>
                  <a:cubicBezTo>
                    <a:pt x="15" y="7"/>
                    <a:pt x="15" y="7"/>
                    <a:pt x="15" y="7"/>
                  </a:cubicBezTo>
                  <a:cubicBezTo>
                    <a:pt x="17" y="3"/>
                    <a:pt x="17" y="3"/>
                    <a:pt x="17" y="3"/>
                  </a:cubicBezTo>
                  <a:cubicBezTo>
                    <a:pt x="13" y="0"/>
                    <a:pt x="13" y="0"/>
                    <a:pt x="13" y="0"/>
                  </a:cubicBezTo>
                  <a:cubicBezTo>
                    <a:pt x="0" y="17"/>
                    <a:pt x="0" y="17"/>
                    <a:pt x="0" y="17"/>
                  </a:cubicBezTo>
                  <a:cubicBezTo>
                    <a:pt x="4" y="19"/>
                    <a:pt x="4" y="19"/>
                    <a:pt x="4" y="19"/>
                  </a:cubicBezTo>
                  <a:cubicBezTo>
                    <a:pt x="8" y="17"/>
                    <a:pt x="8" y="17"/>
                    <a:pt x="8" y="17"/>
                  </a:cubicBezTo>
                  <a:cubicBezTo>
                    <a:pt x="45" y="48"/>
                    <a:pt x="45" y="48"/>
                    <a:pt x="45" y="48"/>
                  </a:cubicBezTo>
                  <a:cubicBezTo>
                    <a:pt x="45" y="53"/>
                    <a:pt x="45" y="53"/>
                    <a:pt x="45" y="53"/>
                  </a:cubicBezTo>
                  <a:lnTo>
                    <a:pt x="46"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57" name="Freeform 56"/>
            <p:cNvSpPr>
              <a:spLocks/>
            </p:cNvSpPr>
            <p:nvPr/>
          </p:nvSpPr>
          <p:spPr bwMode="auto">
            <a:xfrm>
              <a:off x="7880351" y="4895850"/>
              <a:ext cx="33338" cy="52388"/>
            </a:xfrm>
            <a:custGeom>
              <a:avLst/>
              <a:gdLst>
                <a:gd name="T0" fmla="*/ 29 w 52"/>
                <a:gd name="T1" fmla="*/ 81 h 81"/>
                <a:gd name="T2" fmla="*/ 46 w 52"/>
                <a:gd name="T3" fmla="*/ 73 h 81"/>
                <a:gd name="T4" fmla="*/ 44 w 52"/>
                <a:gd name="T5" fmla="*/ 71 h 81"/>
                <a:gd name="T6" fmla="*/ 40 w 52"/>
                <a:gd name="T7" fmla="*/ 70 h 81"/>
                <a:gd name="T8" fmla="*/ 28 w 52"/>
                <a:gd name="T9" fmla="*/ 47 h 81"/>
                <a:gd name="T10" fmla="*/ 44 w 52"/>
                <a:gd name="T11" fmla="*/ 39 h 81"/>
                <a:gd name="T12" fmla="*/ 52 w 52"/>
                <a:gd name="T13" fmla="*/ 38 h 81"/>
                <a:gd name="T14" fmla="*/ 46 w 52"/>
                <a:gd name="T15" fmla="*/ 27 h 81"/>
                <a:gd name="T16" fmla="*/ 41 w 52"/>
                <a:gd name="T17" fmla="*/ 32 h 81"/>
                <a:gd name="T18" fmla="*/ 25 w 52"/>
                <a:gd name="T19" fmla="*/ 41 h 81"/>
                <a:gd name="T20" fmla="*/ 17 w 52"/>
                <a:gd name="T21" fmla="*/ 24 h 81"/>
                <a:gd name="T22" fmla="*/ 35 w 52"/>
                <a:gd name="T23" fmla="*/ 14 h 81"/>
                <a:gd name="T24" fmla="*/ 42 w 52"/>
                <a:gd name="T25" fmla="*/ 12 h 81"/>
                <a:gd name="T26" fmla="*/ 43 w 52"/>
                <a:gd name="T27" fmla="*/ 7 h 81"/>
                <a:gd name="T28" fmla="*/ 47 w 52"/>
                <a:gd name="T29" fmla="*/ 0 h 81"/>
                <a:gd name="T30" fmla="*/ 0 w 52"/>
                <a:gd name="T31" fmla="*/ 27 h 81"/>
                <a:gd name="T32" fmla="*/ 1 w 52"/>
                <a:gd name="T33" fmla="*/ 31 h 81"/>
                <a:gd name="T34" fmla="*/ 6 w 52"/>
                <a:gd name="T35" fmla="*/ 30 h 81"/>
                <a:gd name="T36" fmla="*/ 28 w 52"/>
                <a:gd name="T37" fmla="*/ 75 h 81"/>
                <a:gd name="T38" fmla="*/ 27 w 52"/>
                <a:gd name="T39" fmla="*/ 79 h 81"/>
                <a:gd name="T40" fmla="*/ 29 w 52"/>
                <a:gd name="T4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81">
                  <a:moveTo>
                    <a:pt x="29" y="81"/>
                  </a:moveTo>
                  <a:cubicBezTo>
                    <a:pt x="46" y="73"/>
                    <a:pt x="46" y="73"/>
                    <a:pt x="46" y="73"/>
                  </a:cubicBezTo>
                  <a:cubicBezTo>
                    <a:pt x="44" y="71"/>
                    <a:pt x="44" y="71"/>
                    <a:pt x="44" y="71"/>
                  </a:cubicBezTo>
                  <a:cubicBezTo>
                    <a:pt x="40" y="70"/>
                    <a:pt x="40" y="70"/>
                    <a:pt x="40" y="70"/>
                  </a:cubicBezTo>
                  <a:cubicBezTo>
                    <a:pt x="28" y="47"/>
                    <a:pt x="28" y="47"/>
                    <a:pt x="28" y="47"/>
                  </a:cubicBezTo>
                  <a:cubicBezTo>
                    <a:pt x="28" y="47"/>
                    <a:pt x="38" y="41"/>
                    <a:pt x="44" y="39"/>
                  </a:cubicBezTo>
                  <a:cubicBezTo>
                    <a:pt x="47" y="38"/>
                    <a:pt x="52" y="38"/>
                    <a:pt x="52" y="38"/>
                  </a:cubicBezTo>
                  <a:cubicBezTo>
                    <a:pt x="46" y="27"/>
                    <a:pt x="46" y="27"/>
                    <a:pt x="46" y="27"/>
                  </a:cubicBezTo>
                  <a:cubicBezTo>
                    <a:pt x="46" y="27"/>
                    <a:pt x="43" y="31"/>
                    <a:pt x="41" y="32"/>
                  </a:cubicBezTo>
                  <a:cubicBezTo>
                    <a:pt x="36" y="37"/>
                    <a:pt x="25" y="41"/>
                    <a:pt x="25" y="41"/>
                  </a:cubicBezTo>
                  <a:cubicBezTo>
                    <a:pt x="17" y="24"/>
                    <a:pt x="17" y="24"/>
                    <a:pt x="17" y="24"/>
                  </a:cubicBezTo>
                  <a:cubicBezTo>
                    <a:pt x="17" y="24"/>
                    <a:pt x="28" y="16"/>
                    <a:pt x="35" y="14"/>
                  </a:cubicBezTo>
                  <a:cubicBezTo>
                    <a:pt x="38" y="13"/>
                    <a:pt x="42" y="12"/>
                    <a:pt x="42" y="12"/>
                  </a:cubicBezTo>
                  <a:cubicBezTo>
                    <a:pt x="42" y="12"/>
                    <a:pt x="43" y="9"/>
                    <a:pt x="43" y="7"/>
                  </a:cubicBezTo>
                  <a:cubicBezTo>
                    <a:pt x="44" y="4"/>
                    <a:pt x="47" y="0"/>
                    <a:pt x="47" y="0"/>
                  </a:cubicBezTo>
                  <a:cubicBezTo>
                    <a:pt x="0" y="27"/>
                    <a:pt x="0" y="27"/>
                    <a:pt x="0" y="27"/>
                  </a:cubicBezTo>
                  <a:cubicBezTo>
                    <a:pt x="1" y="31"/>
                    <a:pt x="1" y="31"/>
                    <a:pt x="1" y="31"/>
                  </a:cubicBezTo>
                  <a:cubicBezTo>
                    <a:pt x="6" y="30"/>
                    <a:pt x="6" y="30"/>
                    <a:pt x="6" y="30"/>
                  </a:cubicBezTo>
                  <a:cubicBezTo>
                    <a:pt x="28" y="75"/>
                    <a:pt x="28" y="75"/>
                    <a:pt x="28" y="75"/>
                  </a:cubicBezTo>
                  <a:cubicBezTo>
                    <a:pt x="27" y="79"/>
                    <a:pt x="27" y="79"/>
                    <a:pt x="27" y="79"/>
                  </a:cubicBezTo>
                  <a:lnTo>
                    <a:pt x="29"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58" name="Freeform 57"/>
            <p:cNvSpPr>
              <a:spLocks noEditPoints="1"/>
            </p:cNvSpPr>
            <p:nvPr/>
          </p:nvSpPr>
          <p:spPr bwMode="auto">
            <a:xfrm>
              <a:off x="7685088" y="4448175"/>
              <a:ext cx="254000" cy="468313"/>
            </a:xfrm>
            <a:custGeom>
              <a:avLst/>
              <a:gdLst>
                <a:gd name="T0" fmla="*/ 334 w 401"/>
                <a:gd name="T1" fmla="*/ 149 h 738"/>
                <a:gd name="T2" fmla="*/ 224 w 401"/>
                <a:gd name="T3" fmla="*/ 31 h 738"/>
                <a:gd name="T4" fmla="*/ 177 w 401"/>
                <a:gd name="T5" fmla="*/ 31 h 738"/>
                <a:gd name="T6" fmla="*/ 67 w 401"/>
                <a:gd name="T7" fmla="*/ 149 h 738"/>
                <a:gd name="T8" fmla="*/ 0 w 401"/>
                <a:gd name="T9" fmla="*/ 273 h 738"/>
                <a:gd name="T10" fmla="*/ 200 w 401"/>
                <a:gd name="T11" fmla="*/ 738 h 738"/>
                <a:gd name="T12" fmla="*/ 401 w 401"/>
                <a:gd name="T13" fmla="*/ 273 h 738"/>
                <a:gd name="T14" fmla="*/ 263 w 401"/>
                <a:gd name="T15" fmla="*/ 199 h 738"/>
                <a:gd name="T16" fmla="*/ 312 w 401"/>
                <a:gd name="T17" fmla="*/ 149 h 738"/>
                <a:gd name="T18" fmla="*/ 224 w 401"/>
                <a:gd name="T19" fmla="*/ 89 h 738"/>
                <a:gd name="T20" fmla="*/ 200 w 401"/>
                <a:gd name="T21" fmla="*/ 199 h 738"/>
                <a:gd name="T22" fmla="*/ 241 w 401"/>
                <a:gd name="T23" fmla="*/ 147 h 738"/>
                <a:gd name="T24" fmla="*/ 200 w 401"/>
                <a:gd name="T25" fmla="*/ 17 h 738"/>
                <a:gd name="T26" fmla="*/ 238 w 401"/>
                <a:gd name="T27" fmla="*/ 61 h 738"/>
                <a:gd name="T28" fmla="*/ 194 w 401"/>
                <a:gd name="T29" fmla="*/ 92 h 738"/>
                <a:gd name="T30" fmla="*/ 177 w 401"/>
                <a:gd name="T31" fmla="*/ 89 h 738"/>
                <a:gd name="T32" fmla="*/ 177 w 401"/>
                <a:gd name="T33" fmla="*/ 89 h 738"/>
                <a:gd name="T34" fmla="*/ 138 w 401"/>
                <a:gd name="T35" fmla="*/ 147 h 738"/>
                <a:gd name="T36" fmla="*/ 200 w 401"/>
                <a:gd name="T37" fmla="*/ 221 h 738"/>
                <a:gd name="T38" fmla="*/ 294 w 401"/>
                <a:gd name="T39" fmla="*/ 231 h 738"/>
                <a:gd name="T40" fmla="*/ 225 w 401"/>
                <a:gd name="T41" fmla="*/ 274 h 738"/>
                <a:gd name="T42" fmla="*/ 177 w 401"/>
                <a:gd name="T43" fmla="*/ 241 h 738"/>
                <a:gd name="T44" fmla="*/ 174 w 401"/>
                <a:gd name="T45" fmla="*/ 272 h 738"/>
                <a:gd name="T46" fmla="*/ 106 w 401"/>
                <a:gd name="T47" fmla="*/ 231 h 738"/>
                <a:gd name="T48" fmla="*/ 41 w 401"/>
                <a:gd name="T49" fmla="*/ 391 h 738"/>
                <a:gd name="T50" fmla="*/ 168 w 401"/>
                <a:gd name="T51" fmla="*/ 357 h 738"/>
                <a:gd name="T52" fmla="*/ 47 w 401"/>
                <a:gd name="T53" fmla="*/ 413 h 738"/>
                <a:gd name="T54" fmla="*/ 47 w 401"/>
                <a:gd name="T55" fmla="*/ 413 h 738"/>
                <a:gd name="T56" fmla="*/ 152 w 401"/>
                <a:gd name="T57" fmla="*/ 650 h 738"/>
                <a:gd name="T58" fmla="*/ 249 w 401"/>
                <a:gd name="T59" fmla="*/ 650 h 738"/>
                <a:gd name="T60" fmla="*/ 227 w 401"/>
                <a:gd name="T61" fmla="*/ 534 h 738"/>
                <a:gd name="T62" fmla="*/ 194 w 401"/>
                <a:gd name="T63" fmla="*/ 711 h 738"/>
                <a:gd name="T64" fmla="*/ 93 w 401"/>
                <a:gd name="T65" fmla="*/ 534 h 738"/>
                <a:gd name="T66" fmla="*/ 173 w 401"/>
                <a:gd name="T67" fmla="*/ 413 h 738"/>
                <a:gd name="T68" fmla="*/ 330 w 401"/>
                <a:gd name="T69" fmla="*/ 484 h 738"/>
                <a:gd name="T70" fmla="*/ 189 w 401"/>
                <a:gd name="T71" fmla="*/ 391 h 738"/>
                <a:gd name="T72" fmla="*/ 230 w 401"/>
                <a:gd name="T73" fmla="*/ 391 h 738"/>
                <a:gd name="T74" fmla="*/ 249 w 401"/>
                <a:gd name="T75" fmla="*/ 413 h 738"/>
                <a:gd name="T76" fmla="*/ 307 w 401"/>
                <a:gd name="T77" fmla="*/ 391 h 738"/>
                <a:gd name="T78" fmla="*/ 361 w 401"/>
                <a:gd name="T79" fmla="*/ 391 h 738"/>
                <a:gd name="T80" fmla="*/ 374 w 401"/>
                <a:gd name="T81" fmla="*/ 336 h 738"/>
                <a:gd name="T82" fmla="*/ 200 w 401"/>
                <a:gd name="T83" fmla="*/ 364 h 738"/>
                <a:gd name="T84" fmla="*/ 29 w 401"/>
                <a:gd name="T85" fmla="*/ 336 h 738"/>
                <a:gd name="T86" fmla="*/ 132 w 401"/>
                <a:gd name="T87" fmla="*/ 256 h 738"/>
                <a:gd name="T88" fmla="*/ 145 w 401"/>
                <a:gd name="T89" fmla="*/ 300 h 738"/>
                <a:gd name="T90" fmla="*/ 194 w 401"/>
                <a:gd name="T91" fmla="*/ 273 h 738"/>
                <a:gd name="T92" fmla="*/ 198 w 401"/>
                <a:gd name="T93" fmla="*/ 252 h 738"/>
                <a:gd name="T94" fmla="*/ 205 w 401"/>
                <a:gd name="T95" fmla="*/ 278 h 738"/>
                <a:gd name="T96" fmla="*/ 281 w 401"/>
                <a:gd name="T97" fmla="*/ 280 h 738"/>
                <a:gd name="T98" fmla="*/ 294 w 401"/>
                <a:gd name="T99" fmla="*/ 25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1" h="738">
                  <a:moveTo>
                    <a:pt x="392" y="207"/>
                  </a:moveTo>
                  <a:cubicBezTo>
                    <a:pt x="389" y="199"/>
                    <a:pt x="389" y="199"/>
                    <a:pt x="389" y="199"/>
                  </a:cubicBezTo>
                  <a:cubicBezTo>
                    <a:pt x="334" y="199"/>
                    <a:pt x="334" y="199"/>
                    <a:pt x="334" y="199"/>
                  </a:cubicBezTo>
                  <a:cubicBezTo>
                    <a:pt x="334" y="149"/>
                    <a:pt x="334" y="149"/>
                    <a:pt x="334" y="149"/>
                  </a:cubicBezTo>
                  <a:cubicBezTo>
                    <a:pt x="334" y="135"/>
                    <a:pt x="327" y="121"/>
                    <a:pt x="308" y="115"/>
                  </a:cubicBezTo>
                  <a:cubicBezTo>
                    <a:pt x="295" y="99"/>
                    <a:pt x="276" y="85"/>
                    <a:pt x="255" y="76"/>
                  </a:cubicBezTo>
                  <a:cubicBezTo>
                    <a:pt x="255" y="31"/>
                    <a:pt x="255" y="31"/>
                    <a:pt x="255" y="31"/>
                  </a:cubicBezTo>
                  <a:cubicBezTo>
                    <a:pt x="224" y="31"/>
                    <a:pt x="224" y="31"/>
                    <a:pt x="224" y="31"/>
                  </a:cubicBezTo>
                  <a:cubicBezTo>
                    <a:pt x="224" y="0"/>
                    <a:pt x="224" y="0"/>
                    <a:pt x="224" y="0"/>
                  </a:cubicBezTo>
                  <a:cubicBezTo>
                    <a:pt x="200" y="0"/>
                    <a:pt x="200" y="0"/>
                    <a:pt x="200" y="0"/>
                  </a:cubicBezTo>
                  <a:cubicBezTo>
                    <a:pt x="177" y="0"/>
                    <a:pt x="177" y="0"/>
                    <a:pt x="177" y="0"/>
                  </a:cubicBezTo>
                  <a:cubicBezTo>
                    <a:pt x="177" y="31"/>
                    <a:pt x="177" y="31"/>
                    <a:pt x="177" y="31"/>
                  </a:cubicBezTo>
                  <a:cubicBezTo>
                    <a:pt x="146" y="31"/>
                    <a:pt x="146" y="31"/>
                    <a:pt x="146" y="31"/>
                  </a:cubicBezTo>
                  <a:cubicBezTo>
                    <a:pt x="146" y="76"/>
                    <a:pt x="146" y="76"/>
                    <a:pt x="146" y="76"/>
                  </a:cubicBezTo>
                  <a:cubicBezTo>
                    <a:pt x="125" y="85"/>
                    <a:pt x="106" y="99"/>
                    <a:pt x="93" y="115"/>
                  </a:cubicBezTo>
                  <a:cubicBezTo>
                    <a:pt x="74" y="121"/>
                    <a:pt x="67" y="135"/>
                    <a:pt x="67" y="149"/>
                  </a:cubicBezTo>
                  <a:cubicBezTo>
                    <a:pt x="67" y="199"/>
                    <a:pt x="67" y="199"/>
                    <a:pt x="67" y="199"/>
                  </a:cubicBezTo>
                  <a:cubicBezTo>
                    <a:pt x="13" y="199"/>
                    <a:pt x="13" y="199"/>
                    <a:pt x="13" y="199"/>
                  </a:cubicBezTo>
                  <a:cubicBezTo>
                    <a:pt x="10" y="207"/>
                    <a:pt x="10" y="207"/>
                    <a:pt x="10" y="207"/>
                  </a:cubicBezTo>
                  <a:cubicBezTo>
                    <a:pt x="3" y="227"/>
                    <a:pt x="0" y="249"/>
                    <a:pt x="0" y="273"/>
                  </a:cubicBezTo>
                  <a:cubicBezTo>
                    <a:pt x="0" y="347"/>
                    <a:pt x="28" y="433"/>
                    <a:pt x="55" y="501"/>
                  </a:cubicBezTo>
                  <a:cubicBezTo>
                    <a:pt x="96" y="602"/>
                    <a:pt x="150" y="695"/>
                    <a:pt x="179" y="726"/>
                  </a:cubicBezTo>
                  <a:cubicBezTo>
                    <a:pt x="185" y="732"/>
                    <a:pt x="191" y="738"/>
                    <a:pt x="200" y="738"/>
                  </a:cubicBezTo>
                  <a:cubicBezTo>
                    <a:pt x="200" y="738"/>
                    <a:pt x="200" y="738"/>
                    <a:pt x="200" y="738"/>
                  </a:cubicBezTo>
                  <a:cubicBezTo>
                    <a:pt x="201" y="738"/>
                    <a:pt x="201" y="738"/>
                    <a:pt x="201" y="738"/>
                  </a:cubicBezTo>
                  <a:cubicBezTo>
                    <a:pt x="210" y="738"/>
                    <a:pt x="215" y="732"/>
                    <a:pt x="222" y="726"/>
                  </a:cubicBezTo>
                  <a:cubicBezTo>
                    <a:pt x="251" y="695"/>
                    <a:pt x="306" y="602"/>
                    <a:pt x="347" y="501"/>
                  </a:cubicBezTo>
                  <a:cubicBezTo>
                    <a:pt x="374" y="433"/>
                    <a:pt x="401" y="347"/>
                    <a:pt x="401" y="273"/>
                  </a:cubicBezTo>
                  <a:cubicBezTo>
                    <a:pt x="401" y="249"/>
                    <a:pt x="399" y="227"/>
                    <a:pt x="392" y="207"/>
                  </a:cubicBezTo>
                  <a:moveTo>
                    <a:pt x="312" y="149"/>
                  </a:moveTo>
                  <a:cubicBezTo>
                    <a:pt x="312" y="199"/>
                    <a:pt x="312" y="199"/>
                    <a:pt x="312" y="199"/>
                  </a:cubicBezTo>
                  <a:cubicBezTo>
                    <a:pt x="263" y="199"/>
                    <a:pt x="263" y="199"/>
                    <a:pt x="263" y="199"/>
                  </a:cubicBezTo>
                  <a:cubicBezTo>
                    <a:pt x="263" y="147"/>
                    <a:pt x="263" y="147"/>
                    <a:pt x="263" y="147"/>
                  </a:cubicBezTo>
                  <a:cubicBezTo>
                    <a:pt x="263" y="140"/>
                    <a:pt x="264" y="139"/>
                    <a:pt x="266" y="138"/>
                  </a:cubicBezTo>
                  <a:cubicBezTo>
                    <a:pt x="268" y="136"/>
                    <a:pt x="275" y="134"/>
                    <a:pt x="290" y="134"/>
                  </a:cubicBezTo>
                  <a:cubicBezTo>
                    <a:pt x="310" y="134"/>
                    <a:pt x="312" y="143"/>
                    <a:pt x="312" y="149"/>
                  </a:cubicBezTo>
                  <a:moveTo>
                    <a:pt x="276" y="113"/>
                  </a:moveTo>
                  <a:cubicBezTo>
                    <a:pt x="269" y="114"/>
                    <a:pt x="261" y="116"/>
                    <a:pt x="255" y="119"/>
                  </a:cubicBezTo>
                  <a:cubicBezTo>
                    <a:pt x="248" y="108"/>
                    <a:pt x="238" y="101"/>
                    <a:pt x="224" y="97"/>
                  </a:cubicBezTo>
                  <a:cubicBezTo>
                    <a:pt x="224" y="89"/>
                    <a:pt x="224" y="89"/>
                    <a:pt x="224" y="89"/>
                  </a:cubicBezTo>
                  <a:cubicBezTo>
                    <a:pt x="243" y="93"/>
                    <a:pt x="262" y="101"/>
                    <a:pt x="276" y="113"/>
                  </a:cubicBezTo>
                  <a:moveTo>
                    <a:pt x="241" y="147"/>
                  </a:moveTo>
                  <a:cubicBezTo>
                    <a:pt x="241" y="199"/>
                    <a:pt x="241" y="199"/>
                    <a:pt x="241" y="199"/>
                  </a:cubicBezTo>
                  <a:cubicBezTo>
                    <a:pt x="200" y="199"/>
                    <a:pt x="200" y="199"/>
                    <a:pt x="200" y="199"/>
                  </a:cubicBezTo>
                  <a:cubicBezTo>
                    <a:pt x="160" y="199"/>
                    <a:pt x="160" y="199"/>
                    <a:pt x="160" y="199"/>
                  </a:cubicBezTo>
                  <a:cubicBezTo>
                    <a:pt x="160" y="147"/>
                    <a:pt x="160" y="147"/>
                    <a:pt x="160" y="147"/>
                  </a:cubicBezTo>
                  <a:cubicBezTo>
                    <a:pt x="160" y="132"/>
                    <a:pt x="170" y="114"/>
                    <a:pt x="200" y="114"/>
                  </a:cubicBezTo>
                  <a:cubicBezTo>
                    <a:pt x="231" y="114"/>
                    <a:pt x="241" y="132"/>
                    <a:pt x="241" y="147"/>
                  </a:cubicBezTo>
                  <a:moveTo>
                    <a:pt x="163" y="48"/>
                  </a:moveTo>
                  <a:cubicBezTo>
                    <a:pt x="194" y="48"/>
                    <a:pt x="194" y="48"/>
                    <a:pt x="194" y="48"/>
                  </a:cubicBezTo>
                  <a:cubicBezTo>
                    <a:pt x="194" y="17"/>
                    <a:pt x="194" y="17"/>
                    <a:pt x="194" y="17"/>
                  </a:cubicBezTo>
                  <a:cubicBezTo>
                    <a:pt x="200" y="17"/>
                    <a:pt x="200" y="17"/>
                    <a:pt x="200" y="17"/>
                  </a:cubicBezTo>
                  <a:cubicBezTo>
                    <a:pt x="207" y="17"/>
                    <a:pt x="207" y="17"/>
                    <a:pt x="207" y="17"/>
                  </a:cubicBezTo>
                  <a:cubicBezTo>
                    <a:pt x="207" y="48"/>
                    <a:pt x="207" y="48"/>
                    <a:pt x="207" y="48"/>
                  </a:cubicBezTo>
                  <a:cubicBezTo>
                    <a:pt x="238" y="48"/>
                    <a:pt x="238" y="48"/>
                    <a:pt x="238" y="48"/>
                  </a:cubicBezTo>
                  <a:cubicBezTo>
                    <a:pt x="238" y="61"/>
                    <a:pt x="238" y="61"/>
                    <a:pt x="238" y="61"/>
                  </a:cubicBezTo>
                  <a:cubicBezTo>
                    <a:pt x="207" y="61"/>
                    <a:pt x="207" y="61"/>
                    <a:pt x="207" y="61"/>
                  </a:cubicBezTo>
                  <a:cubicBezTo>
                    <a:pt x="207" y="92"/>
                    <a:pt x="207" y="92"/>
                    <a:pt x="207" y="92"/>
                  </a:cubicBezTo>
                  <a:cubicBezTo>
                    <a:pt x="200" y="92"/>
                    <a:pt x="200" y="92"/>
                    <a:pt x="200" y="92"/>
                  </a:cubicBezTo>
                  <a:cubicBezTo>
                    <a:pt x="194" y="92"/>
                    <a:pt x="194" y="92"/>
                    <a:pt x="194" y="92"/>
                  </a:cubicBezTo>
                  <a:cubicBezTo>
                    <a:pt x="194" y="61"/>
                    <a:pt x="194" y="61"/>
                    <a:pt x="194" y="61"/>
                  </a:cubicBezTo>
                  <a:cubicBezTo>
                    <a:pt x="163" y="61"/>
                    <a:pt x="163" y="61"/>
                    <a:pt x="163" y="61"/>
                  </a:cubicBezTo>
                  <a:lnTo>
                    <a:pt x="163" y="48"/>
                  </a:lnTo>
                  <a:close/>
                  <a:moveTo>
                    <a:pt x="177" y="89"/>
                  </a:moveTo>
                  <a:cubicBezTo>
                    <a:pt x="177" y="97"/>
                    <a:pt x="177" y="97"/>
                    <a:pt x="177" y="97"/>
                  </a:cubicBezTo>
                  <a:cubicBezTo>
                    <a:pt x="164" y="101"/>
                    <a:pt x="153" y="108"/>
                    <a:pt x="146" y="119"/>
                  </a:cubicBezTo>
                  <a:cubicBezTo>
                    <a:pt x="140" y="116"/>
                    <a:pt x="133" y="114"/>
                    <a:pt x="125" y="113"/>
                  </a:cubicBezTo>
                  <a:cubicBezTo>
                    <a:pt x="140" y="101"/>
                    <a:pt x="158" y="93"/>
                    <a:pt x="177" y="89"/>
                  </a:cubicBezTo>
                  <a:moveTo>
                    <a:pt x="89" y="149"/>
                  </a:moveTo>
                  <a:cubicBezTo>
                    <a:pt x="89" y="143"/>
                    <a:pt x="91" y="134"/>
                    <a:pt x="111" y="134"/>
                  </a:cubicBezTo>
                  <a:cubicBezTo>
                    <a:pt x="126" y="134"/>
                    <a:pt x="133" y="136"/>
                    <a:pt x="136" y="138"/>
                  </a:cubicBezTo>
                  <a:cubicBezTo>
                    <a:pt x="137" y="139"/>
                    <a:pt x="138" y="140"/>
                    <a:pt x="138" y="147"/>
                  </a:cubicBezTo>
                  <a:cubicBezTo>
                    <a:pt x="138" y="199"/>
                    <a:pt x="138" y="199"/>
                    <a:pt x="138" y="199"/>
                  </a:cubicBezTo>
                  <a:cubicBezTo>
                    <a:pt x="89" y="199"/>
                    <a:pt x="89" y="199"/>
                    <a:pt x="89" y="199"/>
                  </a:cubicBezTo>
                  <a:lnTo>
                    <a:pt x="89" y="149"/>
                  </a:lnTo>
                  <a:close/>
                  <a:moveTo>
                    <a:pt x="200" y="221"/>
                  </a:moveTo>
                  <a:cubicBezTo>
                    <a:pt x="200" y="221"/>
                    <a:pt x="200" y="221"/>
                    <a:pt x="200" y="221"/>
                  </a:cubicBezTo>
                  <a:cubicBezTo>
                    <a:pt x="374" y="221"/>
                    <a:pt x="374" y="221"/>
                    <a:pt x="374" y="221"/>
                  </a:cubicBezTo>
                  <a:cubicBezTo>
                    <a:pt x="374" y="224"/>
                    <a:pt x="375" y="228"/>
                    <a:pt x="376" y="231"/>
                  </a:cubicBezTo>
                  <a:cubicBezTo>
                    <a:pt x="294" y="231"/>
                    <a:pt x="294" y="231"/>
                    <a:pt x="294" y="231"/>
                  </a:cubicBezTo>
                  <a:cubicBezTo>
                    <a:pt x="260" y="231"/>
                    <a:pt x="245" y="240"/>
                    <a:pt x="245" y="259"/>
                  </a:cubicBezTo>
                  <a:cubicBezTo>
                    <a:pt x="245" y="266"/>
                    <a:pt x="248" y="272"/>
                    <a:pt x="254" y="277"/>
                  </a:cubicBezTo>
                  <a:cubicBezTo>
                    <a:pt x="250" y="279"/>
                    <a:pt x="233" y="284"/>
                    <a:pt x="231" y="285"/>
                  </a:cubicBezTo>
                  <a:cubicBezTo>
                    <a:pt x="229" y="283"/>
                    <a:pt x="225" y="280"/>
                    <a:pt x="225" y="274"/>
                  </a:cubicBezTo>
                  <a:cubicBezTo>
                    <a:pt x="226" y="272"/>
                    <a:pt x="230" y="266"/>
                    <a:pt x="230" y="258"/>
                  </a:cubicBezTo>
                  <a:cubicBezTo>
                    <a:pt x="230" y="246"/>
                    <a:pt x="222" y="234"/>
                    <a:pt x="200" y="233"/>
                  </a:cubicBezTo>
                  <a:cubicBezTo>
                    <a:pt x="190" y="233"/>
                    <a:pt x="184" y="236"/>
                    <a:pt x="178" y="240"/>
                  </a:cubicBezTo>
                  <a:cubicBezTo>
                    <a:pt x="178" y="241"/>
                    <a:pt x="178" y="241"/>
                    <a:pt x="177" y="241"/>
                  </a:cubicBezTo>
                  <a:cubicBezTo>
                    <a:pt x="168" y="244"/>
                    <a:pt x="163" y="250"/>
                    <a:pt x="163" y="258"/>
                  </a:cubicBezTo>
                  <a:cubicBezTo>
                    <a:pt x="163" y="267"/>
                    <a:pt x="163" y="267"/>
                    <a:pt x="163" y="267"/>
                  </a:cubicBezTo>
                  <a:cubicBezTo>
                    <a:pt x="163" y="267"/>
                    <a:pt x="167" y="267"/>
                    <a:pt x="169" y="268"/>
                  </a:cubicBezTo>
                  <a:cubicBezTo>
                    <a:pt x="172" y="269"/>
                    <a:pt x="173" y="270"/>
                    <a:pt x="174" y="272"/>
                  </a:cubicBezTo>
                  <a:cubicBezTo>
                    <a:pt x="176" y="275"/>
                    <a:pt x="174" y="283"/>
                    <a:pt x="169" y="285"/>
                  </a:cubicBezTo>
                  <a:cubicBezTo>
                    <a:pt x="167" y="284"/>
                    <a:pt x="150" y="279"/>
                    <a:pt x="146" y="277"/>
                  </a:cubicBezTo>
                  <a:cubicBezTo>
                    <a:pt x="152" y="272"/>
                    <a:pt x="156" y="266"/>
                    <a:pt x="156" y="259"/>
                  </a:cubicBezTo>
                  <a:cubicBezTo>
                    <a:pt x="156" y="240"/>
                    <a:pt x="141" y="231"/>
                    <a:pt x="106" y="231"/>
                  </a:cubicBezTo>
                  <a:cubicBezTo>
                    <a:pt x="26" y="231"/>
                    <a:pt x="26" y="231"/>
                    <a:pt x="26" y="231"/>
                  </a:cubicBezTo>
                  <a:cubicBezTo>
                    <a:pt x="27" y="228"/>
                    <a:pt x="28" y="224"/>
                    <a:pt x="29" y="221"/>
                  </a:cubicBezTo>
                  <a:lnTo>
                    <a:pt x="200" y="221"/>
                  </a:lnTo>
                  <a:close/>
                  <a:moveTo>
                    <a:pt x="41" y="391"/>
                  </a:moveTo>
                  <a:cubicBezTo>
                    <a:pt x="38" y="379"/>
                    <a:pt x="35" y="369"/>
                    <a:pt x="33" y="357"/>
                  </a:cubicBezTo>
                  <a:cubicBezTo>
                    <a:pt x="57" y="354"/>
                    <a:pt x="116" y="344"/>
                    <a:pt x="158" y="338"/>
                  </a:cubicBezTo>
                  <a:lnTo>
                    <a:pt x="41" y="391"/>
                  </a:lnTo>
                  <a:close/>
                  <a:moveTo>
                    <a:pt x="168" y="357"/>
                  </a:moveTo>
                  <a:cubicBezTo>
                    <a:pt x="145" y="391"/>
                    <a:pt x="145" y="391"/>
                    <a:pt x="145" y="391"/>
                  </a:cubicBezTo>
                  <a:cubicBezTo>
                    <a:pt x="95" y="391"/>
                    <a:pt x="95" y="391"/>
                    <a:pt x="95" y="391"/>
                  </a:cubicBezTo>
                  <a:lnTo>
                    <a:pt x="168" y="357"/>
                  </a:lnTo>
                  <a:close/>
                  <a:moveTo>
                    <a:pt x="47" y="413"/>
                  </a:moveTo>
                  <a:cubicBezTo>
                    <a:pt x="152" y="413"/>
                    <a:pt x="152" y="413"/>
                    <a:pt x="152" y="413"/>
                  </a:cubicBezTo>
                  <a:cubicBezTo>
                    <a:pt x="152" y="463"/>
                    <a:pt x="152" y="463"/>
                    <a:pt x="152" y="463"/>
                  </a:cubicBezTo>
                  <a:cubicBezTo>
                    <a:pt x="64" y="463"/>
                    <a:pt x="64" y="463"/>
                    <a:pt x="64" y="463"/>
                  </a:cubicBezTo>
                  <a:cubicBezTo>
                    <a:pt x="58" y="446"/>
                    <a:pt x="52" y="429"/>
                    <a:pt x="47" y="413"/>
                  </a:cubicBezTo>
                  <a:moveTo>
                    <a:pt x="152" y="650"/>
                  </a:moveTo>
                  <a:cubicBezTo>
                    <a:pt x="137" y="623"/>
                    <a:pt x="119" y="591"/>
                    <a:pt x="103" y="556"/>
                  </a:cubicBezTo>
                  <a:cubicBezTo>
                    <a:pt x="152" y="556"/>
                    <a:pt x="152" y="556"/>
                    <a:pt x="152" y="556"/>
                  </a:cubicBezTo>
                  <a:lnTo>
                    <a:pt x="152" y="650"/>
                  </a:lnTo>
                  <a:close/>
                  <a:moveTo>
                    <a:pt x="249" y="650"/>
                  </a:moveTo>
                  <a:cubicBezTo>
                    <a:pt x="249" y="556"/>
                    <a:pt x="249" y="556"/>
                    <a:pt x="249" y="556"/>
                  </a:cubicBezTo>
                  <a:cubicBezTo>
                    <a:pt x="299" y="556"/>
                    <a:pt x="299" y="556"/>
                    <a:pt x="299" y="556"/>
                  </a:cubicBezTo>
                  <a:cubicBezTo>
                    <a:pt x="282" y="591"/>
                    <a:pt x="265" y="623"/>
                    <a:pt x="249" y="650"/>
                  </a:cubicBezTo>
                  <a:moveTo>
                    <a:pt x="327" y="492"/>
                  </a:moveTo>
                  <a:cubicBezTo>
                    <a:pt x="321" y="507"/>
                    <a:pt x="314" y="520"/>
                    <a:pt x="308" y="534"/>
                  </a:cubicBezTo>
                  <a:cubicBezTo>
                    <a:pt x="238" y="534"/>
                    <a:pt x="238" y="534"/>
                    <a:pt x="238" y="534"/>
                  </a:cubicBezTo>
                  <a:cubicBezTo>
                    <a:pt x="227" y="534"/>
                    <a:pt x="227" y="534"/>
                    <a:pt x="227" y="534"/>
                  </a:cubicBezTo>
                  <a:cubicBezTo>
                    <a:pt x="227" y="684"/>
                    <a:pt x="227" y="684"/>
                    <a:pt x="227" y="684"/>
                  </a:cubicBezTo>
                  <a:cubicBezTo>
                    <a:pt x="219" y="695"/>
                    <a:pt x="212" y="704"/>
                    <a:pt x="206" y="711"/>
                  </a:cubicBezTo>
                  <a:cubicBezTo>
                    <a:pt x="204" y="712"/>
                    <a:pt x="202" y="715"/>
                    <a:pt x="200" y="716"/>
                  </a:cubicBezTo>
                  <a:cubicBezTo>
                    <a:pt x="199" y="715"/>
                    <a:pt x="196" y="712"/>
                    <a:pt x="194" y="711"/>
                  </a:cubicBezTo>
                  <a:cubicBezTo>
                    <a:pt x="188" y="704"/>
                    <a:pt x="182" y="695"/>
                    <a:pt x="173" y="684"/>
                  </a:cubicBezTo>
                  <a:cubicBezTo>
                    <a:pt x="173" y="534"/>
                    <a:pt x="173" y="534"/>
                    <a:pt x="173" y="534"/>
                  </a:cubicBezTo>
                  <a:cubicBezTo>
                    <a:pt x="163" y="534"/>
                    <a:pt x="163" y="534"/>
                    <a:pt x="163" y="534"/>
                  </a:cubicBezTo>
                  <a:cubicBezTo>
                    <a:pt x="93" y="534"/>
                    <a:pt x="93" y="534"/>
                    <a:pt x="93" y="534"/>
                  </a:cubicBezTo>
                  <a:cubicBezTo>
                    <a:pt x="87" y="520"/>
                    <a:pt x="81" y="507"/>
                    <a:pt x="75" y="492"/>
                  </a:cubicBezTo>
                  <a:cubicBezTo>
                    <a:pt x="74" y="490"/>
                    <a:pt x="73" y="487"/>
                    <a:pt x="72" y="484"/>
                  </a:cubicBezTo>
                  <a:cubicBezTo>
                    <a:pt x="173" y="484"/>
                    <a:pt x="173" y="484"/>
                    <a:pt x="173" y="484"/>
                  </a:cubicBezTo>
                  <a:cubicBezTo>
                    <a:pt x="173" y="413"/>
                    <a:pt x="173" y="413"/>
                    <a:pt x="173" y="413"/>
                  </a:cubicBezTo>
                  <a:cubicBezTo>
                    <a:pt x="200" y="413"/>
                    <a:pt x="200" y="413"/>
                    <a:pt x="200" y="413"/>
                  </a:cubicBezTo>
                  <a:cubicBezTo>
                    <a:pt x="227" y="413"/>
                    <a:pt x="227" y="413"/>
                    <a:pt x="227" y="413"/>
                  </a:cubicBezTo>
                  <a:cubicBezTo>
                    <a:pt x="227" y="484"/>
                    <a:pt x="227" y="484"/>
                    <a:pt x="227" y="484"/>
                  </a:cubicBezTo>
                  <a:cubicBezTo>
                    <a:pt x="330" y="484"/>
                    <a:pt x="330" y="484"/>
                    <a:pt x="330" y="484"/>
                  </a:cubicBezTo>
                  <a:cubicBezTo>
                    <a:pt x="329" y="487"/>
                    <a:pt x="328" y="490"/>
                    <a:pt x="327" y="492"/>
                  </a:cubicBezTo>
                  <a:moveTo>
                    <a:pt x="171" y="391"/>
                  </a:moveTo>
                  <a:cubicBezTo>
                    <a:pt x="189" y="364"/>
                    <a:pt x="189" y="364"/>
                    <a:pt x="189" y="364"/>
                  </a:cubicBezTo>
                  <a:cubicBezTo>
                    <a:pt x="189" y="391"/>
                    <a:pt x="189" y="391"/>
                    <a:pt x="189" y="391"/>
                  </a:cubicBezTo>
                  <a:lnTo>
                    <a:pt x="171" y="391"/>
                  </a:lnTo>
                  <a:close/>
                  <a:moveTo>
                    <a:pt x="211" y="391"/>
                  </a:moveTo>
                  <a:cubicBezTo>
                    <a:pt x="211" y="364"/>
                    <a:pt x="211" y="364"/>
                    <a:pt x="211" y="364"/>
                  </a:cubicBezTo>
                  <a:cubicBezTo>
                    <a:pt x="230" y="391"/>
                    <a:pt x="230" y="391"/>
                    <a:pt x="230" y="391"/>
                  </a:cubicBezTo>
                  <a:lnTo>
                    <a:pt x="211" y="391"/>
                  </a:lnTo>
                  <a:close/>
                  <a:moveTo>
                    <a:pt x="338" y="463"/>
                  </a:moveTo>
                  <a:cubicBezTo>
                    <a:pt x="249" y="463"/>
                    <a:pt x="249" y="463"/>
                    <a:pt x="249" y="463"/>
                  </a:cubicBezTo>
                  <a:cubicBezTo>
                    <a:pt x="249" y="413"/>
                    <a:pt x="249" y="413"/>
                    <a:pt x="249" y="413"/>
                  </a:cubicBezTo>
                  <a:cubicBezTo>
                    <a:pt x="355" y="413"/>
                    <a:pt x="355" y="413"/>
                    <a:pt x="355" y="413"/>
                  </a:cubicBezTo>
                  <a:cubicBezTo>
                    <a:pt x="350" y="429"/>
                    <a:pt x="344" y="446"/>
                    <a:pt x="338" y="463"/>
                  </a:cubicBezTo>
                  <a:moveTo>
                    <a:pt x="232" y="357"/>
                  </a:moveTo>
                  <a:cubicBezTo>
                    <a:pt x="307" y="391"/>
                    <a:pt x="307" y="391"/>
                    <a:pt x="307" y="391"/>
                  </a:cubicBezTo>
                  <a:cubicBezTo>
                    <a:pt x="256" y="391"/>
                    <a:pt x="256" y="391"/>
                    <a:pt x="256" y="391"/>
                  </a:cubicBezTo>
                  <a:lnTo>
                    <a:pt x="232" y="357"/>
                  </a:lnTo>
                  <a:close/>
                  <a:moveTo>
                    <a:pt x="361" y="391"/>
                  </a:moveTo>
                  <a:cubicBezTo>
                    <a:pt x="361" y="391"/>
                    <a:pt x="361" y="391"/>
                    <a:pt x="361" y="391"/>
                  </a:cubicBezTo>
                  <a:cubicBezTo>
                    <a:pt x="244" y="338"/>
                    <a:pt x="244" y="338"/>
                    <a:pt x="244" y="338"/>
                  </a:cubicBezTo>
                  <a:cubicBezTo>
                    <a:pt x="285" y="344"/>
                    <a:pt x="345" y="354"/>
                    <a:pt x="369" y="357"/>
                  </a:cubicBezTo>
                  <a:cubicBezTo>
                    <a:pt x="367" y="369"/>
                    <a:pt x="364" y="379"/>
                    <a:pt x="361" y="391"/>
                  </a:cubicBezTo>
                  <a:moveTo>
                    <a:pt x="374" y="336"/>
                  </a:moveTo>
                  <a:cubicBezTo>
                    <a:pt x="235" y="315"/>
                    <a:pt x="235" y="315"/>
                    <a:pt x="235" y="315"/>
                  </a:cubicBezTo>
                  <a:cubicBezTo>
                    <a:pt x="236" y="319"/>
                    <a:pt x="238" y="324"/>
                    <a:pt x="238" y="329"/>
                  </a:cubicBezTo>
                  <a:cubicBezTo>
                    <a:pt x="238" y="348"/>
                    <a:pt x="222" y="364"/>
                    <a:pt x="201" y="364"/>
                  </a:cubicBezTo>
                  <a:cubicBezTo>
                    <a:pt x="200" y="364"/>
                    <a:pt x="200" y="364"/>
                    <a:pt x="200" y="364"/>
                  </a:cubicBezTo>
                  <a:cubicBezTo>
                    <a:pt x="199" y="364"/>
                    <a:pt x="199" y="364"/>
                    <a:pt x="199" y="364"/>
                  </a:cubicBezTo>
                  <a:cubicBezTo>
                    <a:pt x="179" y="364"/>
                    <a:pt x="164" y="348"/>
                    <a:pt x="164" y="329"/>
                  </a:cubicBezTo>
                  <a:cubicBezTo>
                    <a:pt x="164" y="324"/>
                    <a:pt x="165" y="319"/>
                    <a:pt x="167" y="315"/>
                  </a:cubicBezTo>
                  <a:cubicBezTo>
                    <a:pt x="29" y="336"/>
                    <a:pt x="29" y="336"/>
                    <a:pt x="29" y="336"/>
                  </a:cubicBezTo>
                  <a:cubicBezTo>
                    <a:pt x="24" y="313"/>
                    <a:pt x="22" y="292"/>
                    <a:pt x="22" y="272"/>
                  </a:cubicBezTo>
                  <a:cubicBezTo>
                    <a:pt x="22" y="265"/>
                    <a:pt x="23" y="259"/>
                    <a:pt x="23" y="252"/>
                  </a:cubicBezTo>
                  <a:cubicBezTo>
                    <a:pt x="106" y="252"/>
                    <a:pt x="106" y="252"/>
                    <a:pt x="106" y="252"/>
                  </a:cubicBezTo>
                  <a:cubicBezTo>
                    <a:pt x="129" y="252"/>
                    <a:pt x="131" y="255"/>
                    <a:pt x="132" y="256"/>
                  </a:cubicBezTo>
                  <a:cubicBezTo>
                    <a:pt x="133" y="257"/>
                    <a:pt x="134" y="261"/>
                    <a:pt x="132" y="262"/>
                  </a:cubicBezTo>
                  <a:cubicBezTo>
                    <a:pt x="126" y="265"/>
                    <a:pt x="119" y="269"/>
                    <a:pt x="119" y="280"/>
                  </a:cubicBezTo>
                  <a:cubicBezTo>
                    <a:pt x="119" y="280"/>
                    <a:pt x="119" y="280"/>
                    <a:pt x="119" y="280"/>
                  </a:cubicBezTo>
                  <a:cubicBezTo>
                    <a:pt x="119" y="289"/>
                    <a:pt x="127" y="293"/>
                    <a:pt x="145" y="300"/>
                  </a:cubicBezTo>
                  <a:cubicBezTo>
                    <a:pt x="151" y="302"/>
                    <a:pt x="170" y="309"/>
                    <a:pt x="170" y="309"/>
                  </a:cubicBezTo>
                  <a:cubicBezTo>
                    <a:pt x="174" y="307"/>
                    <a:pt x="174" y="307"/>
                    <a:pt x="174" y="307"/>
                  </a:cubicBezTo>
                  <a:cubicBezTo>
                    <a:pt x="180" y="304"/>
                    <a:pt x="194" y="295"/>
                    <a:pt x="194" y="278"/>
                  </a:cubicBezTo>
                  <a:cubicBezTo>
                    <a:pt x="194" y="276"/>
                    <a:pt x="194" y="275"/>
                    <a:pt x="194" y="273"/>
                  </a:cubicBezTo>
                  <a:cubicBezTo>
                    <a:pt x="194" y="271"/>
                    <a:pt x="193" y="269"/>
                    <a:pt x="192" y="268"/>
                  </a:cubicBezTo>
                  <a:cubicBezTo>
                    <a:pt x="192" y="268"/>
                    <a:pt x="192" y="268"/>
                    <a:pt x="192" y="268"/>
                  </a:cubicBezTo>
                  <a:cubicBezTo>
                    <a:pt x="189" y="262"/>
                    <a:pt x="185" y="260"/>
                    <a:pt x="185" y="260"/>
                  </a:cubicBezTo>
                  <a:cubicBezTo>
                    <a:pt x="185" y="260"/>
                    <a:pt x="187" y="253"/>
                    <a:pt x="198" y="252"/>
                  </a:cubicBezTo>
                  <a:cubicBezTo>
                    <a:pt x="198" y="252"/>
                    <a:pt x="199" y="252"/>
                    <a:pt x="200" y="252"/>
                  </a:cubicBezTo>
                  <a:cubicBezTo>
                    <a:pt x="200" y="252"/>
                    <a:pt x="200" y="252"/>
                    <a:pt x="200" y="252"/>
                  </a:cubicBezTo>
                  <a:cubicBezTo>
                    <a:pt x="206" y="252"/>
                    <a:pt x="210" y="256"/>
                    <a:pt x="210" y="262"/>
                  </a:cubicBezTo>
                  <a:cubicBezTo>
                    <a:pt x="210" y="268"/>
                    <a:pt x="205" y="270"/>
                    <a:pt x="205" y="278"/>
                  </a:cubicBezTo>
                  <a:cubicBezTo>
                    <a:pt x="205" y="295"/>
                    <a:pt x="219" y="304"/>
                    <a:pt x="226" y="307"/>
                  </a:cubicBezTo>
                  <a:cubicBezTo>
                    <a:pt x="230" y="309"/>
                    <a:pt x="230" y="309"/>
                    <a:pt x="230" y="309"/>
                  </a:cubicBezTo>
                  <a:cubicBezTo>
                    <a:pt x="230" y="309"/>
                    <a:pt x="249" y="302"/>
                    <a:pt x="255" y="300"/>
                  </a:cubicBezTo>
                  <a:cubicBezTo>
                    <a:pt x="274" y="293"/>
                    <a:pt x="281" y="289"/>
                    <a:pt x="281" y="280"/>
                  </a:cubicBezTo>
                  <a:cubicBezTo>
                    <a:pt x="281" y="280"/>
                    <a:pt x="281" y="280"/>
                    <a:pt x="281" y="280"/>
                  </a:cubicBezTo>
                  <a:cubicBezTo>
                    <a:pt x="281" y="269"/>
                    <a:pt x="274" y="265"/>
                    <a:pt x="269" y="262"/>
                  </a:cubicBezTo>
                  <a:cubicBezTo>
                    <a:pt x="266" y="261"/>
                    <a:pt x="267" y="257"/>
                    <a:pt x="269" y="256"/>
                  </a:cubicBezTo>
                  <a:cubicBezTo>
                    <a:pt x="270" y="255"/>
                    <a:pt x="272" y="252"/>
                    <a:pt x="294" y="252"/>
                  </a:cubicBezTo>
                  <a:cubicBezTo>
                    <a:pt x="379" y="252"/>
                    <a:pt x="379" y="252"/>
                    <a:pt x="379" y="252"/>
                  </a:cubicBezTo>
                  <a:cubicBezTo>
                    <a:pt x="379" y="259"/>
                    <a:pt x="380" y="265"/>
                    <a:pt x="380" y="272"/>
                  </a:cubicBezTo>
                  <a:cubicBezTo>
                    <a:pt x="380" y="292"/>
                    <a:pt x="378" y="313"/>
                    <a:pt x="374" y="33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grpSp>
    </p:spTree>
    <p:extLst>
      <p:ext uri="{BB962C8B-B14F-4D97-AF65-F5344CB8AC3E}">
        <p14:creationId xmlns:p14="http://schemas.microsoft.com/office/powerpoint/2010/main" val="34571157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
    <p:bg>
      <p:bgPr>
        <a:solidFill>
          <a:schemeClr val="accent4"/>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7341243-4BEE-543B-D341-2FECF76E328A}"/>
              </a:ext>
            </a:extLst>
          </p:cNvPr>
          <p:cNvSpPr txBox="1"/>
          <p:nvPr userDrawn="1"/>
        </p:nvSpPr>
        <p:spPr>
          <a:xfrm>
            <a:off x="1485900" y="2066925"/>
            <a:ext cx="9991725" cy="2581275"/>
          </a:xfrm>
          <a:prstGeom prst="rect">
            <a:avLst/>
          </a:prstGeom>
        </p:spPr>
        <p:txBody>
          <a:bodyPr vert="horz" wrap="square" lIns="91440" tIns="45720" rIns="91440" bIns="45720" rtlCol="0" anchor="ct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600" err="1">
                <a:solidFill>
                  <a:schemeClr val="bg1"/>
                </a:solidFill>
                <a:latin typeface="+mj-lt"/>
              </a:rPr>
              <a:t>Infographics</a:t>
            </a:r>
            <a:endParaRPr lang="nl-NL">
              <a:solidFill>
                <a:schemeClr val="bg1"/>
              </a:solidFill>
              <a:latin typeface="+mj-lt"/>
            </a:endParaRPr>
          </a:p>
          <a:p>
            <a:pPr algn="l"/>
            <a:endParaRPr lang="nl-NL">
              <a:solidFill>
                <a:schemeClr val="bg1"/>
              </a:solidFill>
              <a:latin typeface="Barmeno Regular" panose="020B0800000000000000" pitchFamily="34" charset="0"/>
            </a:endParaRPr>
          </a:p>
        </p:txBody>
      </p:sp>
    </p:spTree>
    <p:extLst>
      <p:ext uri="{BB962C8B-B14F-4D97-AF65-F5344CB8AC3E}">
        <p14:creationId xmlns:p14="http://schemas.microsoft.com/office/powerpoint/2010/main" val="2401343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1 - WB_HvB_BZO">
    <p:bg>
      <p:bgPr>
        <a:solidFill>
          <a:schemeClr val="tx2"/>
        </a:solidFill>
        <a:effectLst/>
      </p:bgPr>
    </p:bg>
    <p:spTree>
      <p:nvGrpSpPr>
        <p:cNvPr id="1" name=""/>
        <p:cNvGrpSpPr/>
        <p:nvPr/>
      </p:nvGrpSpPr>
      <p:grpSpPr>
        <a:xfrm>
          <a:off x="0" y="0"/>
          <a:ext cx="0" cy="0"/>
          <a:chOff x="0" y="0"/>
          <a:chExt cx="0" cy="0"/>
        </a:xfrm>
      </p:grpSpPr>
      <p:sp>
        <p:nvSpPr>
          <p:cNvPr id="81" name="Indeling-naam">
            <a:extLst>
              <a:ext uri="{FF2B5EF4-FFF2-40B4-BE49-F238E27FC236}">
                <a16:creationId xmlns:a16="http://schemas.microsoft.com/office/drawing/2014/main" id="{263E24A8-56E8-3241-8031-A885CA04133B}"/>
              </a:ext>
              <a:ext uri="{C183D7F6-B498-43B3-948B-1728B52AA6E4}">
                <adec:decorative xmlns:adec="http://schemas.microsoft.com/office/drawing/2017/decorative" val="1"/>
              </a:ext>
            </a:extLst>
          </p:cNvPr>
          <p:cNvSpPr/>
          <p:nvPr userDrawn="1"/>
        </p:nvSpPr>
        <p:spPr>
          <a:xfrm>
            <a:off x="0" y="-429492"/>
            <a:ext cx="1388201" cy="3693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nl-NL" sz="2400" b="1" cap="all" baseline="0" noProof="0" dirty="0">
                <a:solidFill>
                  <a:schemeClr val="tx1"/>
                </a:solidFill>
                <a:latin typeface="+mj-lt"/>
              </a:rPr>
              <a:t>TITELDIA</a:t>
            </a:r>
          </a:p>
        </p:txBody>
      </p:sp>
      <p:sp>
        <p:nvSpPr>
          <p:cNvPr id="14" name="Achtergond voet">
            <a:extLst>
              <a:ext uri="{FF2B5EF4-FFF2-40B4-BE49-F238E27FC236}">
                <a16:creationId xmlns:a16="http://schemas.microsoft.com/office/drawing/2014/main" id="{53EFFD8D-CBC3-E231-EF0E-41C33B6C4868}"/>
              </a:ext>
              <a:ext uri="{C183D7F6-B498-43B3-948B-1728B52AA6E4}">
                <adec:decorative xmlns:adec="http://schemas.microsoft.com/office/drawing/2017/decorative" val="1"/>
              </a:ext>
            </a:extLst>
          </p:cNvPr>
          <p:cNvSpPr/>
          <p:nvPr userDrawn="1"/>
        </p:nvSpPr>
        <p:spPr>
          <a:xfrm>
            <a:off x="0" y="5751513"/>
            <a:ext cx="12192000" cy="11064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Achtergrond voet met schaduw">
            <a:extLst>
              <a:ext uri="{FF2B5EF4-FFF2-40B4-BE49-F238E27FC236}">
                <a16:creationId xmlns:a16="http://schemas.microsoft.com/office/drawing/2014/main" id="{A108612E-DB12-BBC0-3B73-5A60BB07AA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5748528"/>
            <a:ext cx="12192000" cy="1109472"/>
          </a:xfrm>
          <a:prstGeom prst="rect">
            <a:avLst/>
          </a:prstGeom>
        </p:spPr>
      </p:pic>
      <p:sp>
        <p:nvSpPr>
          <p:cNvPr id="2" name="Placeholder titel"/>
          <p:cNvSpPr>
            <a:spLocks noGrp="1"/>
          </p:cNvSpPr>
          <p:nvPr>
            <p:ph type="ctrTitle" hasCustomPrompt="1"/>
          </p:nvPr>
        </p:nvSpPr>
        <p:spPr>
          <a:xfrm>
            <a:off x="717176" y="914400"/>
            <a:ext cx="3130924" cy="2101043"/>
          </a:xfrm>
        </p:spPr>
        <p:txBody>
          <a:bodyPr anchor="b">
            <a:normAutofit/>
          </a:bodyPr>
          <a:lstStyle>
            <a:lvl1pPr algn="l">
              <a:lnSpc>
                <a:spcPct val="100000"/>
              </a:lnSpc>
              <a:defRPr sz="4200">
                <a:solidFill>
                  <a:schemeClr val="bg1"/>
                </a:solidFill>
              </a:defRPr>
            </a:lvl1pPr>
          </a:lstStyle>
          <a:p>
            <a:r>
              <a:rPr lang="en-US" dirty="0"/>
              <a:t>[TITEL]</a:t>
            </a:r>
          </a:p>
        </p:txBody>
      </p:sp>
      <p:sp>
        <p:nvSpPr>
          <p:cNvPr id="3" name="Placeholder ondertitel"/>
          <p:cNvSpPr>
            <a:spLocks noGrp="1"/>
          </p:cNvSpPr>
          <p:nvPr>
            <p:ph type="subTitle" idx="1" hasCustomPrompt="1"/>
          </p:nvPr>
        </p:nvSpPr>
        <p:spPr>
          <a:xfrm>
            <a:off x="717176" y="3169078"/>
            <a:ext cx="3207124" cy="1189791"/>
          </a:xfrm>
        </p:spPr>
        <p:txBody>
          <a:bodyPr>
            <a:normAutofit/>
          </a:bodyPr>
          <a:lstStyle>
            <a:lvl1pPr marL="0" indent="0" algn="l">
              <a:lnSpc>
                <a:spcPct val="100000"/>
              </a:lnSpc>
              <a:buNone/>
              <a:defRPr sz="3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[ONDERTITEL]</a:t>
            </a:r>
          </a:p>
        </p:txBody>
      </p:sp>
      <p:sp>
        <p:nvSpPr>
          <p:cNvPr id="5" name="Placeholder datum">
            <a:extLst>
              <a:ext uri="{FF2B5EF4-FFF2-40B4-BE49-F238E27FC236}">
                <a16:creationId xmlns:a16="http://schemas.microsoft.com/office/drawing/2014/main" id="{BB8861EA-BA67-F0A1-5E5B-D6BCDF0F61FF}"/>
              </a:ext>
            </a:extLst>
          </p:cNvPr>
          <p:cNvSpPr>
            <a:spLocks noGrp="1"/>
          </p:cNvSpPr>
          <p:nvPr>
            <p:ph type="body" sz="quarter" idx="13" hasCustomPrompt="1"/>
          </p:nvPr>
        </p:nvSpPr>
        <p:spPr>
          <a:xfrm>
            <a:off x="717174" y="4466590"/>
            <a:ext cx="3130925" cy="365125"/>
          </a:xfrm>
        </p:spPr>
        <p:txBody>
          <a:bodyPr vert="horz" lIns="0" tIns="0" rIns="0" bIns="0" rtlCol="0" anchor="ctr"/>
          <a:lstStyle>
            <a:lvl1pPr>
              <a:defRPr lang="nl-NL" sz="1800" dirty="0">
                <a:solidFill>
                  <a:schemeClr val="accent4"/>
                </a:solidFill>
              </a:defRPr>
            </a:lvl1pPr>
          </a:lstStyle>
          <a:p>
            <a:pPr lvl="0"/>
            <a:r>
              <a:rPr lang="nl-NL" dirty="0"/>
              <a:t>[datum]</a:t>
            </a:r>
          </a:p>
        </p:txBody>
      </p:sp>
      <p:pic>
        <p:nvPicPr>
          <p:cNvPr id="254" name="Graphic 253">
            <a:extLst>
              <a:ext uri="{FF2B5EF4-FFF2-40B4-BE49-F238E27FC236}">
                <a16:creationId xmlns:a16="http://schemas.microsoft.com/office/drawing/2014/main" id="{E2830086-4DC4-43AE-C7BF-49A7D39CB2D7}"/>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19233" y="-5789"/>
            <a:ext cx="2844000" cy="2844000"/>
          </a:xfrm>
          <a:prstGeom prst="rect">
            <a:avLst/>
          </a:prstGeom>
        </p:spPr>
      </p:pic>
      <p:pic>
        <p:nvPicPr>
          <p:cNvPr id="6" name="Logo">
            <a:extLst>
              <a:ext uri="{FF2B5EF4-FFF2-40B4-BE49-F238E27FC236}">
                <a16:creationId xmlns:a16="http://schemas.microsoft.com/office/drawing/2014/main" id="{7A31631B-09DE-4336-C3FD-E9D31C395DB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505160" y="6034432"/>
            <a:ext cx="5022000" cy="558000"/>
          </a:xfrm>
          <a:prstGeom prst="rect">
            <a:avLst/>
          </a:prstGeom>
        </p:spPr>
      </p:pic>
      <p:sp>
        <p:nvSpPr>
          <p:cNvPr id="4" name="Tijdelijke aanduiding voor afbeelding 3">
            <a:extLst>
              <a:ext uri="{FF2B5EF4-FFF2-40B4-BE49-F238E27FC236}">
                <a16:creationId xmlns:a16="http://schemas.microsoft.com/office/drawing/2014/main" id="{D2A53ED6-25FE-2818-F4EE-8705B0791969}"/>
              </a:ext>
              <a:ext uri="{C183D7F6-B498-43B3-948B-1728B52AA6E4}">
                <adec:decorative xmlns:adec="http://schemas.microsoft.com/office/drawing/2017/decorative" val="0"/>
              </a:ext>
            </a:extLst>
          </p:cNvPr>
          <p:cNvSpPr>
            <a:spLocks noGrp="1"/>
          </p:cNvSpPr>
          <p:nvPr>
            <p:ph type="pic" sz="quarter" idx="11"/>
          </p:nvPr>
        </p:nvSpPr>
        <p:spPr>
          <a:xfrm>
            <a:off x="3507887" y="-8353"/>
            <a:ext cx="8699372" cy="5759866"/>
          </a:xfrm>
          <a:custGeom>
            <a:avLst/>
            <a:gdLst>
              <a:gd name="connsiteX0" fmla="*/ 2569231 w 8699372"/>
              <a:gd name="connsiteY0" fmla="*/ 0 h 5759866"/>
              <a:gd name="connsiteX1" fmla="*/ 8699372 w 8699372"/>
              <a:gd name="connsiteY1" fmla="*/ 0 h 5759866"/>
              <a:gd name="connsiteX2" fmla="*/ 8699372 w 8699372"/>
              <a:gd name="connsiteY2" fmla="*/ 5759866 h 5759866"/>
              <a:gd name="connsiteX3" fmla="*/ 4759703 w 8699372"/>
              <a:gd name="connsiteY3" fmla="*/ 5759866 h 5759866"/>
              <a:gd name="connsiteX4" fmla="*/ 4748009 w 8699372"/>
              <a:gd name="connsiteY4" fmla="*/ 5759866 h 5759866"/>
              <a:gd name="connsiteX5" fmla="*/ 0 w 8699372"/>
              <a:gd name="connsiteY5" fmla="*/ 5753516 h 5759866"/>
              <a:gd name="connsiteX6" fmla="*/ 787465 w 8699372"/>
              <a:gd name="connsiteY6" fmla="*/ 3989196 h 5759866"/>
              <a:gd name="connsiteX7" fmla="*/ 787720 w 8699372"/>
              <a:gd name="connsiteY7" fmla="*/ 3989768 h 5759866"/>
              <a:gd name="connsiteX8" fmla="*/ 1338501 w 8699372"/>
              <a:gd name="connsiteY8" fmla="*/ 2756271 h 5759866"/>
              <a:gd name="connsiteX9" fmla="*/ 1339917 w 8699372"/>
              <a:gd name="connsiteY9" fmla="*/ 2759454 h 5759866"/>
              <a:gd name="connsiteX10" fmla="*/ 1503404 w 8699372"/>
              <a:gd name="connsiteY10" fmla="*/ 2392056 h 5759866"/>
              <a:gd name="connsiteX11" fmla="*/ 2325789 w 8699372"/>
              <a:gd name="connsiteY11" fmla="*/ 1419660 h 5759866"/>
              <a:gd name="connsiteX12" fmla="*/ 2206815 w 8699372"/>
              <a:gd name="connsiteY12" fmla="*/ 949701 h 5759866"/>
              <a:gd name="connsiteX13" fmla="*/ 2171286 w 8699372"/>
              <a:gd name="connsiteY13" fmla="*/ 891214 h 575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99372" h="5759866">
                <a:moveTo>
                  <a:pt x="2569231" y="0"/>
                </a:moveTo>
                <a:lnTo>
                  <a:pt x="8699372" y="0"/>
                </a:lnTo>
                <a:lnTo>
                  <a:pt x="8699372" y="5759866"/>
                </a:lnTo>
                <a:lnTo>
                  <a:pt x="4759703" y="5759866"/>
                </a:lnTo>
                <a:lnTo>
                  <a:pt x="4748009" y="5759866"/>
                </a:lnTo>
                <a:lnTo>
                  <a:pt x="0" y="5753516"/>
                </a:lnTo>
                <a:lnTo>
                  <a:pt x="787465" y="3989196"/>
                </a:lnTo>
                <a:lnTo>
                  <a:pt x="787720" y="3989768"/>
                </a:lnTo>
                <a:lnTo>
                  <a:pt x="1338501" y="2756271"/>
                </a:lnTo>
                <a:lnTo>
                  <a:pt x="1339917" y="2759454"/>
                </a:lnTo>
                <a:lnTo>
                  <a:pt x="1503404" y="2392056"/>
                </a:lnTo>
                <a:cubicBezTo>
                  <a:pt x="1970282" y="2313979"/>
                  <a:pt x="2325789" y="1908335"/>
                  <a:pt x="2325789" y="1419660"/>
                </a:cubicBezTo>
                <a:cubicBezTo>
                  <a:pt x="2325789" y="1249486"/>
                  <a:pt x="2282692" y="1089394"/>
                  <a:pt x="2206815" y="949701"/>
                </a:cubicBezTo>
                <a:lnTo>
                  <a:pt x="2171286" y="891214"/>
                </a:lnTo>
                <a:close/>
              </a:path>
            </a:pathLst>
          </a:custGeom>
          <a:solidFill>
            <a:schemeClr val="accent1"/>
          </a:solidFill>
        </p:spPr>
        <p:txBody>
          <a:bodyPr wrap="square" lIns="1116000" tIns="0" rIns="720000" bIns="251999" anchor="b" anchorCtr="0">
            <a:noAutofit/>
          </a:bodyPr>
          <a:lstStyle>
            <a:lvl1pPr algn="r">
              <a:defRPr sz="1500">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0213269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één grafiek met tekst">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75F51EA1-C75E-E506-48DD-EE18E4141DCB}"/>
              </a:ext>
            </a:extLst>
          </p:cNvPr>
          <p:cNvSpPr txBox="1"/>
          <p:nvPr userDrawn="1"/>
        </p:nvSpPr>
        <p:spPr>
          <a:xfrm>
            <a:off x="2009955" y="1138687"/>
            <a:ext cx="2829464" cy="690113"/>
          </a:xfrm>
          <a:prstGeom prst="rect">
            <a:avLst/>
          </a:prstGeom>
        </p:spPr>
        <p:txBody>
          <a:bodyPr vert="horz" wrap="square" lIns="91440" tIns="45720" rIns="91440" bIns="45720" rtlCol="0" anchor="ctr">
            <a:normAutofit/>
          </a:bodyPr>
          <a:lstStyle/>
          <a:p>
            <a:pPr algn="l"/>
            <a:endParaRPr lang="nl-NL" dirty="0">
              <a:solidFill>
                <a:schemeClr val="bg1"/>
              </a:solidFill>
              <a:latin typeface="Barmeno Regular" panose="020B0800000000000000" pitchFamily="34" charset="0"/>
            </a:endParaRPr>
          </a:p>
        </p:txBody>
      </p:sp>
      <p:sp>
        <p:nvSpPr>
          <p:cNvPr id="10" name="Rechthoek 9">
            <a:extLst>
              <a:ext uri="{FF2B5EF4-FFF2-40B4-BE49-F238E27FC236}">
                <a16:creationId xmlns:a16="http://schemas.microsoft.com/office/drawing/2014/main" id="{0AFBA676-FC23-0CAF-E307-E033C5F687D5}"/>
              </a:ext>
            </a:extLst>
          </p:cNvPr>
          <p:cNvSpPr/>
          <p:nvPr userDrawn="1"/>
        </p:nvSpPr>
        <p:spPr>
          <a:xfrm rot="10800000">
            <a:off x="-9526" y="-13859"/>
            <a:ext cx="8808720" cy="874387"/>
          </a:xfrm>
          <a:prstGeom prst="rect">
            <a:avLst/>
          </a:prstGeom>
          <a:solidFill>
            <a:srgbClr val="791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7030A0"/>
              </a:solidFill>
            </a:endParaRPr>
          </a:p>
        </p:txBody>
      </p:sp>
      <p:sp>
        <p:nvSpPr>
          <p:cNvPr id="11" name="Ovaal 10">
            <a:extLst>
              <a:ext uri="{FF2B5EF4-FFF2-40B4-BE49-F238E27FC236}">
                <a16:creationId xmlns:a16="http://schemas.microsoft.com/office/drawing/2014/main" id="{635A3810-B997-E7B5-B0BD-6AB7D2DCCE7E}"/>
              </a:ext>
            </a:extLst>
          </p:cNvPr>
          <p:cNvSpPr/>
          <p:nvPr userDrawn="1"/>
        </p:nvSpPr>
        <p:spPr>
          <a:xfrm rot="10800000">
            <a:off x="8400876" y="-27423"/>
            <a:ext cx="796636" cy="887951"/>
          </a:xfrm>
          <a:prstGeom prst="ellipse">
            <a:avLst/>
          </a:prstGeom>
          <a:solidFill>
            <a:srgbClr val="791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7030A0"/>
              </a:solidFill>
            </a:endParaRPr>
          </a:p>
        </p:txBody>
      </p:sp>
      <p:pic>
        <p:nvPicPr>
          <p:cNvPr id="12" name="Afbeelding 11">
            <a:extLst>
              <a:ext uri="{FF2B5EF4-FFF2-40B4-BE49-F238E27FC236}">
                <a16:creationId xmlns:a16="http://schemas.microsoft.com/office/drawing/2014/main" id="{18F28ED3-E862-5296-CDBD-7AB5857C39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14" y="5912910"/>
            <a:ext cx="1524248" cy="887953"/>
          </a:xfrm>
          <a:prstGeom prst="rect">
            <a:avLst/>
          </a:prstGeom>
        </p:spPr>
      </p:pic>
      <p:sp>
        <p:nvSpPr>
          <p:cNvPr id="14" name="Tijdelijke aanduiding voor tekst 13">
            <a:extLst>
              <a:ext uri="{FF2B5EF4-FFF2-40B4-BE49-F238E27FC236}">
                <a16:creationId xmlns:a16="http://schemas.microsoft.com/office/drawing/2014/main" id="{5B8108A3-643C-CDCF-0763-AA2159772270}"/>
              </a:ext>
            </a:extLst>
          </p:cNvPr>
          <p:cNvSpPr>
            <a:spLocks noGrp="1"/>
          </p:cNvSpPr>
          <p:nvPr>
            <p:ph type="body" sz="quarter" idx="10" hasCustomPrompt="1"/>
          </p:nvPr>
        </p:nvSpPr>
        <p:spPr>
          <a:xfrm>
            <a:off x="263692" y="196964"/>
            <a:ext cx="8034733" cy="439175"/>
          </a:xfrm>
          <a:prstGeom prst="rect">
            <a:avLst/>
          </a:prstGeom>
        </p:spPr>
        <p:txBody>
          <a:bodyPr/>
          <a:lstStyle>
            <a:lvl1pPr>
              <a:defRPr sz="2800">
                <a:solidFill>
                  <a:srgbClr val="FFFFFF"/>
                </a:solidFill>
                <a:latin typeface="+mj-lt"/>
              </a:defRPr>
            </a:lvl1pPr>
          </a:lstStyle>
          <a:p>
            <a:pPr lvl="0"/>
            <a:r>
              <a:rPr lang="nl-NL" dirty="0"/>
              <a:t>Titel </a:t>
            </a:r>
          </a:p>
        </p:txBody>
      </p:sp>
      <p:sp>
        <p:nvSpPr>
          <p:cNvPr id="3" name="Tijdelijke aanduiding voor grafiek 2">
            <a:extLst>
              <a:ext uri="{FF2B5EF4-FFF2-40B4-BE49-F238E27FC236}">
                <a16:creationId xmlns:a16="http://schemas.microsoft.com/office/drawing/2014/main" id="{D64AE330-2FC5-3E71-E552-574699B177E2}"/>
              </a:ext>
            </a:extLst>
          </p:cNvPr>
          <p:cNvSpPr>
            <a:spLocks noGrp="1"/>
          </p:cNvSpPr>
          <p:nvPr>
            <p:ph type="chart" sz="quarter" idx="11"/>
          </p:nvPr>
        </p:nvSpPr>
        <p:spPr>
          <a:xfrm>
            <a:off x="485776" y="1138238"/>
            <a:ext cx="7812650" cy="4243387"/>
          </a:xfrm>
          <a:prstGeom prst="rect">
            <a:avLst/>
          </a:prstGeom>
        </p:spPr>
        <p:txBody>
          <a:bodyPr/>
          <a:lstStyle/>
          <a:p>
            <a:endParaRPr lang="nl-NL"/>
          </a:p>
        </p:txBody>
      </p:sp>
      <p:sp>
        <p:nvSpPr>
          <p:cNvPr id="17" name="Tijdelijke aanduiding voor tekst 15">
            <a:extLst>
              <a:ext uri="{FF2B5EF4-FFF2-40B4-BE49-F238E27FC236}">
                <a16:creationId xmlns:a16="http://schemas.microsoft.com/office/drawing/2014/main" id="{8B115D81-ADD1-425A-180C-F0F4363A9AD7}"/>
              </a:ext>
            </a:extLst>
          </p:cNvPr>
          <p:cNvSpPr>
            <a:spLocks noGrp="1"/>
          </p:cNvSpPr>
          <p:nvPr>
            <p:ph type="body" sz="quarter" idx="12" hasCustomPrompt="1"/>
          </p:nvPr>
        </p:nvSpPr>
        <p:spPr>
          <a:xfrm>
            <a:off x="8400876" y="1138238"/>
            <a:ext cx="3457348" cy="4243388"/>
          </a:xfrm>
          <a:prstGeom prst="rect">
            <a:avLst/>
          </a:prstGeom>
        </p:spPr>
        <p:txBody>
          <a:bodyPr/>
          <a:lstStyle>
            <a:lvl1pPr>
              <a:defRPr sz="1800"/>
            </a:lvl1pPr>
            <a:lvl2pPr marL="685800" indent="-228600">
              <a:buClr>
                <a:schemeClr val="bg1"/>
              </a:buClr>
              <a:buSzPct val="120000"/>
              <a:buFont typeface="Arial" panose="020B0604020202020204" pitchFamily="34" charset="0"/>
              <a:buChar char="•"/>
              <a:defRPr sz="1600"/>
            </a:lvl2pPr>
            <a:lvl3pPr>
              <a:buClr>
                <a:schemeClr val="bg1"/>
              </a:buClr>
              <a:defRPr sz="1400"/>
            </a:lvl3pPr>
            <a:lvl4pPr>
              <a:buClr>
                <a:schemeClr val="bg1"/>
              </a:buClr>
              <a:defRPr sz="1200"/>
            </a:lvl4pPr>
            <a:lvl5pPr>
              <a:buClr>
                <a:schemeClr val="bg1"/>
              </a:buClr>
              <a:defRPr sz="1000"/>
            </a:lvl5pPr>
          </a:lstStyle>
          <a:p>
            <a:pPr lvl="0"/>
            <a:r>
              <a:rPr lang="nl-NL" dirty="0"/>
              <a:t>Ruimte om tekst kwijt te kunnen met afbeelding</a:t>
            </a:r>
          </a:p>
          <a:p>
            <a:pPr lvl="1"/>
            <a:r>
              <a:rPr lang="nl-NL" dirty="0"/>
              <a:t>Ook met opsommingstekens </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4116994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ee grafieken met tekst">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AE7F878D-653B-D520-E2AF-85AB99508FE8}"/>
              </a:ext>
            </a:extLst>
          </p:cNvPr>
          <p:cNvSpPr/>
          <p:nvPr userDrawn="1"/>
        </p:nvSpPr>
        <p:spPr>
          <a:xfrm rot="10800000">
            <a:off x="-9526" y="-13859"/>
            <a:ext cx="8808720" cy="874387"/>
          </a:xfrm>
          <a:prstGeom prst="rect">
            <a:avLst/>
          </a:prstGeom>
          <a:solidFill>
            <a:srgbClr val="791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7030A0"/>
              </a:solidFill>
            </a:endParaRPr>
          </a:p>
        </p:txBody>
      </p:sp>
      <p:sp>
        <p:nvSpPr>
          <p:cNvPr id="12" name="Ovaal 11">
            <a:extLst>
              <a:ext uri="{FF2B5EF4-FFF2-40B4-BE49-F238E27FC236}">
                <a16:creationId xmlns:a16="http://schemas.microsoft.com/office/drawing/2014/main" id="{5ABD95E4-CD5D-B4CD-A670-32FE4720D285}"/>
              </a:ext>
            </a:extLst>
          </p:cNvPr>
          <p:cNvSpPr/>
          <p:nvPr userDrawn="1"/>
        </p:nvSpPr>
        <p:spPr>
          <a:xfrm rot="10800000">
            <a:off x="8400876" y="-27423"/>
            <a:ext cx="796636" cy="887951"/>
          </a:xfrm>
          <a:prstGeom prst="ellipse">
            <a:avLst/>
          </a:prstGeom>
          <a:solidFill>
            <a:srgbClr val="791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7030A0"/>
              </a:solidFill>
            </a:endParaRPr>
          </a:p>
        </p:txBody>
      </p:sp>
      <p:pic>
        <p:nvPicPr>
          <p:cNvPr id="13" name="Afbeelding 12">
            <a:extLst>
              <a:ext uri="{FF2B5EF4-FFF2-40B4-BE49-F238E27FC236}">
                <a16:creationId xmlns:a16="http://schemas.microsoft.com/office/drawing/2014/main" id="{4B2EF536-D026-BC66-D46F-0DBD9DB1DC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14" y="5912910"/>
            <a:ext cx="1524248" cy="887953"/>
          </a:xfrm>
          <a:prstGeom prst="rect">
            <a:avLst/>
          </a:prstGeom>
        </p:spPr>
      </p:pic>
      <p:sp>
        <p:nvSpPr>
          <p:cNvPr id="14" name="Tijdelijke aanduiding voor tekst 13">
            <a:extLst>
              <a:ext uri="{FF2B5EF4-FFF2-40B4-BE49-F238E27FC236}">
                <a16:creationId xmlns:a16="http://schemas.microsoft.com/office/drawing/2014/main" id="{00B91466-1B01-1520-24A6-25D2E1984B7A}"/>
              </a:ext>
            </a:extLst>
          </p:cNvPr>
          <p:cNvSpPr>
            <a:spLocks noGrp="1"/>
          </p:cNvSpPr>
          <p:nvPr>
            <p:ph type="body" sz="quarter" idx="10" hasCustomPrompt="1"/>
          </p:nvPr>
        </p:nvSpPr>
        <p:spPr>
          <a:xfrm>
            <a:off x="263692" y="196964"/>
            <a:ext cx="8034733" cy="439175"/>
          </a:xfrm>
          <a:prstGeom prst="rect">
            <a:avLst/>
          </a:prstGeom>
        </p:spPr>
        <p:txBody>
          <a:bodyPr/>
          <a:lstStyle>
            <a:lvl1pPr>
              <a:defRPr sz="2800">
                <a:solidFill>
                  <a:srgbClr val="FFFFFF"/>
                </a:solidFill>
                <a:latin typeface="+mj-lt"/>
              </a:defRPr>
            </a:lvl1pPr>
          </a:lstStyle>
          <a:p>
            <a:pPr lvl="0"/>
            <a:r>
              <a:rPr lang="nl-NL" dirty="0"/>
              <a:t>Titel </a:t>
            </a:r>
          </a:p>
        </p:txBody>
      </p:sp>
      <p:sp>
        <p:nvSpPr>
          <p:cNvPr id="3" name="Tijdelijke aanduiding voor grafiek 2">
            <a:extLst>
              <a:ext uri="{FF2B5EF4-FFF2-40B4-BE49-F238E27FC236}">
                <a16:creationId xmlns:a16="http://schemas.microsoft.com/office/drawing/2014/main" id="{A7BA5800-135E-3665-7DCE-3868E90CCBFE}"/>
              </a:ext>
            </a:extLst>
          </p:cNvPr>
          <p:cNvSpPr>
            <a:spLocks noGrp="1"/>
          </p:cNvSpPr>
          <p:nvPr>
            <p:ph type="chart" sz="quarter" idx="11"/>
          </p:nvPr>
        </p:nvSpPr>
        <p:spPr>
          <a:xfrm>
            <a:off x="352425" y="1114425"/>
            <a:ext cx="5400675" cy="4352925"/>
          </a:xfrm>
          <a:prstGeom prst="rect">
            <a:avLst/>
          </a:prstGeom>
        </p:spPr>
        <p:txBody>
          <a:bodyPr/>
          <a:lstStyle/>
          <a:p>
            <a:endParaRPr lang="nl-NL"/>
          </a:p>
        </p:txBody>
      </p:sp>
      <p:sp>
        <p:nvSpPr>
          <p:cNvPr id="9" name="Tijdelijke aanduiding voor grafiek 2">
            <a:extLst>
              <a:ext uri="{FF2B5EF4-FFF2-40B4-BE49-F238E27FC236}">
                <a16:creationId xmlns:a16="http://schemas.microsoft.com/office/drawing/2014/main" id="{740C5730-C8D5-88A9-D4FC-BA05C1C3E339}"/>
              </a:ext>
            </a:extLst>
          </p:cNvPr>
          <p:cNvSpPr>
            <a:spLocks noGrp="1"/>
          </p:cNvSpPr>
          <p:nvPr>
            <p:ph type="chart" sz="quarter" idx="12"/>
          </p:nvPr>
        </p:nvSpPr>
        <p:spPr>
          <a:xfrm>
            <a:off x="5905500" y="1123950"/>
            <a:ext cx="5400675" cy="4352925"/>
          </a:xfrm>
          <a:prstGeom prst="rect">
            <a:avLst/>
          </a:prstGeom>
        </p:spPr>
        <p:txBody>
          <a:bodyPr/>
          <a:lstStyle/>
          <a:p>
            <a:endParaRPr lang="nl-NL"/>
          </a:p>
        </p:txBody>
      </p:sp>
      <p:sp>
        <p:nvSpPr>
          <p:cNvPr id="10" name="Tijdelijke aanduiding voor tekst 15">
            <a:extLst>
              <a:ext uri="{FF2B5EF4-FFF2-40B4-BE49-F238E27FC236}">
                <a16:creationId xmlns:a16="http://schemas.microsoft.com/office/drawing/2014/main" id="{30FB364B-AA12-3C77-EE49-637FCF41A727}"/>
              </a:ext>
            </a:extLst>
          </p:cNvPr>
          <p:cNvSpPr>
            <a:spLocks noGrp="1"/>
          </p:cNvSpPr>
          <p:nvPr>
            <p:ph type="body" sz="quarter" idx="13" hasCustomPrompt="1"/>
          </p:nvPr>
        </p:nvSpPr>
        <p:spPr>
          <a:xfrm>
            <a:off x="2200501" y="5594236"/>
            <a:ext cx="9105674" cy="1066800"/>
          </a:xfrm>
          <a:prstGeom prst="rect">
            <a:avLst/>
          </a:prstGeom>
        </p:spPr>
        <p:txBody>
          <a:bodyPr/>
          <a:lstStyle>
            <a:lvl1pPr>
              <a:defRPr sz="1800"/>
            </a:lvl1pPr>
            <a:lvl2pPr marL="685800" indent="-228600">
              <a:buClr>
                <a:schemeClr val="bg1"/>
              </a:buClr>
              <a:buSzPct val="120000"/>
              <a:buFont typeface="Arial" panose="020B0604020202020204" pitchFamily="34" charset="0"/>
              <a:buChar char="•"/>
              <a:defRPr sz="1600"/>
            </a:lvl2pPr>
            <a:lvl3pPr>
              <a:buClr>
                <a:schemeClr val="bg1"/>
              </a:buClr>
              <a:defRPr sz="1400"/>
            </a:lvl3pPr>
            <a:lvl4pPr>
              <a:buClr>
                <a:schemeClr val="bg1"/>
              </a:buClr>
              <a:defRPr sz="1200"/>
            </a:lvl4pPr>
            <a:lvl5pPr>
              <a:buClr>
                <a:schemeClr val="bg1"/>
              </a:buClr>
              <a:defRPr sz="1000"/>
            </a:lvl5pPr>
          </a:lstStyle>
          <a:p>
            <a:pPr lvl="0"/>
            <a:r>
              <a:rPr lang="nl-NL" dirty="0"/>
              <a:t>Ruimte om tekst kwijt te kunnen met afbeelding</a:t>
            </a:r>
          </a:p>
          <a:p>
            <a:pPr lvl="1"/>
            <a:r>
              <a:rPr lang="nl-NL" dirty="0"/>
              <a:t>Ook met opsommingstekens </a:t>
            </a:r>
          </a:p>
        </p:txBody>
      </p:sp>
    </p:spTree>
    <p:extLst>
      <p:ext uri="{BB962C8B-B14F-4D97-AF65-F5344CB8AC3E}">
        <p14:creationId xmlns:p14="http://schemas.microsoft.com/office/powerpoint/2010/main" val="17644169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ee grafieken met tekst kad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412D6D3F-56DF-049B-371E-54C191117E0E}"/>
              </a:ext>
            </a:extLst>
          </p:cNvPr>
          <p:cNvSpPr/>
          <p:nvPr userDrawn="1"/>
        </p:nvSpPr>
        <p:spPr>
          <a:xfrm rot="10800000">
            <a:off x="-9526" y="-13859"/>
            <a:ext cx="8808720" cy="874387"/>
          </a:xfrm>
          <a:prstGeom prst="rect">
            <a:avLst/>
          </a:prstGeom>
          <a:solidFill>
            <a:srgbClr val="791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7030A0"/>
              </a:solidFill>
            </a:endParaRPr>
          </a:p>
        </p:txBody>
      </p:sp>
      <p:sp>
        <p:nvSpPr>
          <p:cNvPr id="11" name="Ovaal 10">
            <a:extLst>
              <a:ext uri="{FF2B5EF4-FFF2-40B4-BE49-F238E27FC236}">
                <a16:creationId xmlns:a16="http://schemas.microsoft.com/office/drawing/2014/main" id="{6D91709B-9E23-B001-1B66-F328F2BF25AB}"/>
              </a:ext>
            </a:extLst>
          </p:cNvPr>
          <p:cNvSpPr/>
          <p:nvPr userDrawn="1"/>
        </p:nvSpPr>
        <p:spPr>
          <a:xfrm rot="10800000">
            <a:off x="8400876" y="-27423"/>
            <a:ext cx="796636" cy="887951"/>
          </a:xfrm>
          <a:prstGeom prst="ellipse">
            <a:avLst/>
          </a:prstGeom>
          <a:solidFill>
            <a:srgbClr val="791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7030A0"/>
              </a:solidFill>
            </a:endParaRPr>
          </a:p>
        </p:txBody>
      </p:sp>
      <p:pic>
        <p:nvPicPr>
          <p:cNvPr id="12" name="Afbeelding 11">
            <a:extLst>
              <a:ext uri="{FF2B5EF4-FFF2-40B4-BE49-F238E27FC236}">
                <a16:creationId xmlns:a16="http://schemas.microsoft.com/office/drawing/2014/main" id="{03E74B7D-9AE3-293F-6914-4BBD8DBCBB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14" y="5912910"/>
            <a:ext cx="1524248" cy="887953"/>
          </a:xfrm>
          <a:prstGeom prst="rect">
            <a:avLst/>
          </a:prstGeom>
        </p:spPr>
      </p:pic>
      <p:sp>
        <p:nvSpPr>
          <p:cNvPr id="13" name="Tijdelijke aanduiding voor tekst 13">
            <a:extLst>
              <a:ext uri="{FF2B5EF4-FFF2-40B4-BE49-F238E27FC236}">
                <a16:creationId xmlns:a16="http://schemas.microsoft.com/office/drawing/2014/main" id="{E99B5113-2D16-229C-EF05-8552A545C3BC}"/>
              </a:ext>
            </a:extLst>
          </p:cNvPr>
          <p:cNvSpPr>
            <a:spLocks noGrp="1"/>
          </p:cNvSpPr>
          <p:nvPr>
            <p:ph type="body" sz="quarter" idx="10" hasCustomPrompt="1"/>
          </p:nvPr>
        </p:nvSpPr>
        <p:spPr>
          <a:xfrm>
            <a:off x="263692" y="196964"/>
            <a:ext cx="8034733" cy="439175"/>
          </a:xfrm>
          <a:prstGeom prst="rect">
            <a:avLst/>
          </a:prstGeom>
        </p:spPr>
        <p:txBody>
          <a:bodyPr/>
          <a:lstStyle>
            <a:lvl1pPr>
              <a:defRPr sz="2800">
                <a:solidFill>
                  <a:srgbClr val="FFFFFF"/>
                </a:solidFill>
                <a:latin typeface="+mj-lt"/>
              </a:defRPr>
            </a:lvl1pPr>
          </a:lstStyle>
          <a:p>
            <a:pPr lvl="0"/>
            <a:r>
              <a:rPr lang="nl-NL" dirty="0"/>
              <a:t>Titel </a:t>
            </a:r>
          </a:p>
        </p:txBody>
      </p:sp>
      <p:sp>
        <p:nvSpPr>
          <p:cNvPr id="8" name="Rechthoek: afgeronde hoeken 7">
            <a:extLst>
              <a:ext uri="{FF2B5EF4-FFF2-40B4-BE49-F238E27FC236}">
                <a16:creationId xmlns:a16="http://schemas.microsoft.com/office/drawing/2014/main" id="{C3EE5566-8102-62E7-46B1-33F6BDCB813F}"/>
              </a:ext>
            </a:extLst>
          </p:cNvPr>
          <p:cNvSpPr/>
          <p:nvPr userDrawn="1"/>
        </p:nvSpPr>
        <p:spPr>
          <a:xfrm>
            <a:off x="449270" y="1007055"/>
            <a:ext cx="11156660" cy="2650545"/>
          </a:xfrm>
          <a:prstGeom prst="roundRect">
            <a:avLst>
              <a:gd name="adj" fmla="val 32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grafiek 2">
            <a:extLst>
              <a:ext uri="{FF2B5EF4-FFF2-40B4-BE49-F238E27FC236}">
                <a16:creationId xmlns:a16="http://schemas.microsoft.com/office/drawing/2014/main" id="{C57899C1-2D78-9050-B00F-65825FDFC9C8}"/>
              </a:ext>
            </a:extLst>
          </p:cNvPr>
          <p:cNvSpPr>
            <a:spLocks noGrp="1"/>
          </p:cNvSpPr>
          <p:nvPr>
            <p:ph type="chart" sz="quarter" idx="11"/>
          </p:nvPr>
        </p:nvSpPr>
        <p:spPr>
          <a:xfrm>
            <a:off x="586070" y="1144647"/>
            <a:ext cx="10883060" cy="2364795"/>
          </a:xfrm>
          <a:prstGeom prst="rect">
            <a:avLst/>
          </a:prstGeom>
        </p:spPr>
        <p:txBody>
          <a:bodyPr/>
          <a:lstStyle/>
          <a:p>
            <a:endParaRPr lang="nl-NL"/>
          </a:p>
        </p:txBody>
      </p:sp>
      <p:sp>
        <p:nvSpPr>
          <p:cNvPr id="18" name="Rechthoek: afgeronde hoeken 17">
            <a:extLst>
              <a:ext uri="{FF2B5EF4-FFF2-40B4-BE49-F238E27FC236}">
                <a16:creationId xmlns:a16="http://schemas.microsoft.com/office/drawing/2014/main" id="{4EE40154-21AB-656C-231D-D68038E02567}"/>
              </a:ext>
            </a:extLst>
          </p:cNvPr>
          <p:cNvSpPr/>
          <p:nvPr userDrawn="1"/>
        </p:nvSpPr>
        <p:spPr>
          <a:xfrm>
            <a:off x="449270" y="3777768"/>
            <a:ext cx="7589829" cy="2045781"/>
          </a:xfrm>
          <a:prstGeom prst="roundRect">
            <a:avLst>
              <a:gd name="adj" fmla="val 32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ijdelijke aanduiding voor grafiek 2">
            <a:extLst>
              <a:ext uri="{FF2B5EF4-FFF2-40B4-BE49-F238E27FC236}">
                <a16:creationId xmlns:a16="http://schemas.microsoft.com/office/drawing/2014/main" id="{3D4EC57E-246D-C72F-A9D5-F43FA633994D}"/>
              </a:ext>
            </a:extLst>
          </p:cNvPr>
          <p:cNvSpPr>
            <a:spLocks noGrp="1"/>
          </p:cNvSpPr>
          <p:nvPr>
            <p:ph type="chart" sz="quarter" idx="12"/>
          </p:nvPr>
        </p:nvSpPr>
        <p:spPr>
          <a:xfrm>
            <a:off x="586070" y="3915360"/>
            <a:ext cx="7316229" cy="1772771"/>
          </a:xfrm>
          <a:prstGeom prst="rect">
            <a:avLst/>
          </a:prstGeom>
        </p:spPr>
        <p:txBody>
          <a:bodyPr/>
          <a:lstStyle/>
          <a:p>
            <a:endParaRPr lang="nl-NL"/>
          </a:p>
        </p:txBody>
      </p:sp>
      <p:sp>
        <p:nvSpPr>
          <p:cNvPr id="20" name="Tijdelijke aanduiding voor tekst 15">
            <a:extLst>
              <a:ext uri="{FF2B5EF4-FFF2-40B4-BE49-F238E27FC236}">
                <a16:creationId xmlns:a16="http://schemas.microsoft.com/office/drawing/2014/main" id="{FDC77180-1226-2D4B-57A0-00FDD1F223CD}"/>
              </a:ext>
            </a:extLst>
          </p:cNvPr>
          <p:cNvSpPr>
            <a:spLocks noGrp="1"/>
          </p:cNvSpPr>
          <p:nvPr>
            <p:ph type="body" sz="quarter" idx="13" hasCustomPrompt="1"/>
          </p:nvPr>
        </p:nvSpPr>
        <p:spPr>
          <a:xfrm>
            <a:off x="8175900" y="3804125"/>
            <a:ext cx="3430030" cy="2045781"/>
          </a:xfrm>
          <a:prstGeom prst="rect">
            <a:avLst/>
          </a:prstGeom>
        </p:spPr>
        <p:txBody>
          <a:bodyPr/>
          <a:lstStyle>
            <a:lvl1pPr>
              <a:defRPr sz="1800"/>
            </a:lvl1pPr>
            <a:lvl2pPr marL="685800" indent="-228600">
              <a:buClr>
                <a:schemeClr val="bg1"/>
              </a:buClr>
              <a:buSzPct val="120000"/>
              <a:buFont typeface="Arial" panose="020B0604020202020204" pitchFamily="34" charset="0"/>
              <a:buChar char="•"/>
              <a:defRPr sz="1600"/>
            </a:lvl2pPr>
            <a:lvl3pPr>
              <a:buClr>
                <a:schemeClr val="bg1"/>
              </a:buClr>
              <a:defRPr sz="1400"/>
            </a:lvl3pPr>
            <a:lvl4pPr>
              <a:buClr>
                <a:schemeClr val="bg1"/>
              </a:buClr>
              <a:defRPr sz="1200"/>
            </a:lvl4pPr>
            <a:lvl5pPr>
              <a:buClr>
                <a:schemeClr val="bg1"/>
              </a:buClr>
              <a:defRPr sz="1000"/>
            </a:lvl5pPr>
          </a:lstStyle>
          <a:p>
            <a:pPr lvl="0"/>
            <a:r>
              <a:rPr lang="nl-NL" dirty="0"/>
              <a:t>Ruimte om tekst kwijt te kunnen</a:t>
            </a:r>
          </a:p>
          <a:p>
            <a:pPr lvl="1"/>
            <a:r>
              <a:rPr lang="nl-NL" dirty="0"/>
              <a:t>Ook met opsommingstekens </a:t>
            </a:r>
          </a:p>
        </p:txBody>
      </p:sp>
    </p:spTree>
    <p:extLst>
      <p:ext uri="{BB962C8B-B14F-4D97-AF65-F5344CB8AC3E}">
        <p14:creationId xmlns:p14="http://schemas.microsoft.com/office/powerpoint/2010/main" val="5538509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rie grafieken tekst kader">
    <p:spTree>
      <p:nvGrpSpPr>
        <p:cNvPr id="1" name=""/>
        <p:cNvGrpSpPr/>
        <p:nvPr/>
      </p:nvGrpSpPr>
      <p:grpSpPr>
        <a:xfrm>
          <a:off x="0" y="0"/>
          <a:ext cx="0" cy="0"/>
          <a:chOff x="0" y="0"/>
          <a:chExt cx="0" cy="0"/>
        </a:xfrm>
      </p:grpSpPr>
      <p:sp>
        <p:nvSpPr>
          <p:cNvPr id="15" name="Rechthoek: afgeronde hoeken 14">
            <a:extLst>
              <a:ext uri="{FF2B5EF4-FFF2-40B4-BE49-F238E27FC236}">
                <a16:creationId xmlns:a16="http://schemas.microsoft.com/office/drawing/2014/main" id="{1DBED7DC-B4AB-4257-D4F4-685AC6761DB8}"/>
              </a:ext>
            </a:extLst>
          </p:cNvPr>
          <p:cNvSpPr/>
          <p:nvPr userDrawn="1"/>
        </p:nvSpPr>
        <p:spPr>
          <a:xfrm>
            <a:off x="5875331" y="1023344"/>
            <a:ext cx="5260876" cy="2634256"/>
          </a:xfrm>
          <a:prstGeom prst="roundRect">
            <a:avLst>
              <a:gd name="adj" fmla="val 32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Rechthoek 9">
            <a:extLst>
              <a:ext uri="{FF2B5EF4-FFF2-40B4-BE49-F238E27FC236}">
                <a16:creationId xmlns:a16="http://schemas.microsoft.com/office/drawing/2014/main" id="{412D6D3F-56DF-049B-371E-54C191117E0E}"/>
              </a:ext>
            </a:extLst>
          </p:cNvPr>
          <p:cNvSpPr/>
          <p:nvPr userDrawn="1"/>
        </p:nvSpPr>
        <p:spPr>
          <a:xfrm rot="10800000">
            <a:off x="-9526" y="-13859"/>
            <a:ext cx="8808720" cy="874387"/>
          </a:xfrm>
          <a:prstGeom prst="rect">
            <a:avLst/>
          </a:prstGeom>
          <a:solidFill>
            <a:srgbClr val="791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7030A0"/>
              </a:solidFill>
            </a:endParaRPr>
          </a:p>
        </p:txBody>
      </p:sp>
      <p:sp>
        <p:nvSpPr>
          <p:cNvPr id="11" name="Ovaal 10">
            <a:extLst>
              <a:ext uri="{FF2B5EF4-FFF2-40B4-BE49-F238E27FC236}">
                <a16:creationId xmlns:a16="http://schemas.microsoft.com/office/drawing/2014/main" id="{6D91709B-9E23-B001-1B66-F328F2BF25AB}"/>
              </a:ext>
            </a:extLst>
          </p:cNvPr>
          <p:cNvSpPr/>
          <p:nvPr userDrawn="1"/>
        </p:nvSpPr>
        <p:spPr>
          <a:xfrm rot="10800000">
            <a:off x="8400876" y="-27423"/>
            <a:ext cx="796636" cy="887951"/>
          </a:xfrm>
          <a:prstGeom prst="ellipse">
            <a:avLst/>
          </a:prstGeom>
          <a:solidFill>
            <a:srgbClr val="791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7030A0"/>
              </a:solidFill>
            </a:endParaRPr>
          </a:p>
        </p:txBody>
      </p:sp>
      <p:pic>
        <p:nvPicPr>
          <p:cNvPr id="12" name="Afbeelding 11">
            <a:extLst>
              <a:ext uri="{FF2B5EF4-FFF2-40B4-BE49-F238E27FC236}">
                <a16:creationId xmlns:a16="http://schemas.microsoft.com/office/drawing/2014/main" id="{03E74B7D-9AE3-293F-6914-4BBD8DBCBB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14" y="5912910"/>
            <a:ext cx="1524248" cy="887953"/>
          </a:xfrm>
          <a:prstGeom prst="rect">
            <a:avLst/>
          </a:prstGeom>
        </p:spPr>
      </p:pic>
      <p:sp>
        <p:nvSpPr>
          <p:cNvPr id="13" name="Tijdelijke aanduiding voor tekst 13">
            <a:extLst>
              <a:ext uri="{FF2B5EF4-FFF2-40B4-BE49-F238E27FC236}">
                <a16:creationId xmlns:a16="http://schemas.microsoft.com/office/drawing/2014/main" id="{E99B5113-2D16-229C-EF05-8552A545C3BC}"/>
              </a:ext>
            </a:extLst>
          </p:cNvPr>
          <p:cNvSpPr>
            <a:spLocks noGrp="1"/>
          </p:cNvSpPr>
          <p:nvPr>
            <p:ph type="body" sz="quarter" idx="10" hasCustomPrompt="1"/>
          </p:nvPr>
        </p:nvSpPr>
        <p:spPr>
          <a:xfrm>
            <a:off x="263692" y="196964"/>
            <a:ext cx="8034733" cy="439175"/>
          </a:xfrm>
          <a:prstGeom prst="rect">
            <a:avLst/>
          </a:prstGeom>
        </p:spPr>
        <p:txBody>
          <a:bodyPr/>
          <a:lstStyle>
            <a:lvl1pPr>
              <a:defRPr sz="2800">
                <a:solidFill>
                  <a:srgbClr val="FFFFFF"/>
                </a:solidFill>
                <a:latin typeface="+mj-lt"/>
              </a:defRPr>
            </a:lvl1pPr>
          </a:lstStyle>
          <a:p>
            <a:pPr lvl="0"/>
            <a:r>
              <a:rPr lang="nl-NL" dirty="0"/>
              <a:t>Titel </a:t>
            </a:r>
          </a:p>
        </p:txBody>
      </p:sp>
      <p:sp>
        <p:nvSpPr>
          <p:cNvPr id="8" name="Rechthoek: afgeronde hoeken 7">
            <a:extLst>
              <a:ext uri="{FF2B5EF4-FFF2-40B4-BE49-F238E27FC236}">
                <a16:creationId xmlns:a16="http://schemas.microsoft.com/office/drawing/2014/main" id="{C3EE5566-8102-62E7-46B1-33F6BDCB813F}"/>
              </a:ext>
            </a:extLst>
          </p:cNvPr>
          <p:cNvSpPr/>
          <p:nvPr userDrawn="1"/>
        </p:nvSpPr>
        <p:spPr>
          <a:xfrm>
            <a:off x="449270" y="1007055"/>
            <a:ext cx="5289261" cy="2650545"/>
          </a:xfrm>
          <a:prstGeom prst="roundRect">
            <a:avLst>
              <a:gd name="adj" fmla="val 32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grafiek 2">
            <a:extLst>
              <a:ext uri="{FF2B5EF4-FFF2-40B4-BE49-F238E27FC236}">
                <a16:creationId xmlns:a16="http://schemas.microsoft.com/office/drawing/2014/main" id="{C57899C1-2D78-9050-B00F-65825FDFC9C8}"/>
              </a:ext>
            </a:extLst>
          </p:cNvPr>
          <p:cNvSpPr>
            <a:spLocks noGrp="1"/>
          </p:cNvSpPr>
          <p:nvPr>
            <p:ph type="chart" sz="quarter" idx="11"/>
          </p:nvPr>
        </p:nvSpPr>
        <p:spPr>
          <a:xfrm>
            <a:off x="586070" y="1144647"/>
            <a:ext cx="4991100" cy="2364795"/>
          </a:xfrm>
          <a:prstGeom prst="rect">
            <a:avLst/>
          </a:prstGeom>
        </p:spPr>
        <p:txBody>
          <a:bodyPr/>
          <a:lstStyle/>
          <a:p>
            <a:endParaRPr lang="nl-NL"/>
          </a:p>
        </p:txBody>
      </p:sp>
      <p:sp>
        <p:nvSpPr>
          <p:cNvPr id="18" name="Rechthoek: afgeronde hoeken 17">
            <a:extLst>
              <a:ext uri="{FF2B5EF4-FFF2-40B4-BE49-F238E27FC236}">
                <a16:creationId xmlns:a16="http://schemas.microsoft.com/office/drawing/2014/main" id="{4EE40154-21AB-656C-231D-D68038E02567}"/>
              </a:ext>
            </a:extLst>
          </p:cNvPr>
          <p:cNvSpPr/>
          <p:nvPr userDrawn="1"/>
        </p:nvSpPr>
        <p:spPr>
          <a:xfrm>
            <a:off x="449270" y="3777768"/>
            <a:ext cx="7589829" cy="2045781"/>
          </a:xfrm>
          <a:prstGeom prst="roundRect">
            <a:avLst>
              <a:gd name="adj" fmla="val 32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ijdelijke aanduiding voor grafiek 2">
            <a:extLst>
              <a:ext uri="{FF2B5EF4-FFF2-40B4-BE49-F238E27FC236}">
                <a16:creationId xmlns:a16="http://schemas.microsoft.com/office/drawing/2014/main" id="{3D4EC57E-246D-C72F-A9D5-F43FA633994D}"/>
              </a:ext>
            </a:extLst>
          </p:cNvPr>
          <p:cNvSpPr>
            <a:spLocks noGrp="1"/>
          </p:cNvSpPr>
          <p:nvPr>
            <p:ph type="chart" sz="quarter" idx="12"/>
          </p:nvPr>
        </p:nvSpPr>
        <p:spPr>
          <a:xfrm>
            <a:off x="586070" y="3915360"/>
            <a:ext cx="7316229" cy="1772771"/>
          </a:xfrm>
          <a:prstGeom prst="rect">
            <a:avLst/>
          </a:prstGeom>
        </p:spPr>
        <p:txBody>
          <a:bodyPr/>
          <a:lstStyle/>
          <a:p>
            <a:endParaRPr lang="nl-NL"/>
          </a:p>
        </p:txBody>
      </p:sp>
      <p:sp>
        <p:nvSpPr>
          <p:cNvPr id="14" name="Tijdelijke aanduiding voor grafiek 2">
            <a:extLst>
              <a:ext uri="{FF2B5EF4-FFF2-40B4-BE49-F238E27FC236}">
                <a16:creationId xmlns:a16="http://schemas.microsoft.com/office/drawing/2014/main" id="{9A447E61-351C-1514-D71D-F34C5300740A}"/>
              </a:ext>
            </a:extLst>
          </p:cNvPr>
          <p:cNvSpPr>
            <a:spLocks noGrp="1"/>
          </p:cNvSpPr>
          <p:nvPr>
            <p:ph type="chart" sz="quarter" idx="14"/>
          </p:nvPr>
        </p:nvSpPr>
        <p:spPr>
          <a:xfrm>
            <a:off x="6012131" y="1157444"/>
            <a:ext cx="4991100" cy="2356898"/>
          </a:xfrm>
          <a:prstGeom prst="rect">
            <a:avLst/>
          </a:prstGeom>
        </p:spPr>
        <p:txBody>
          <a:bodyPr/>
          <a:lstStyle/>
          <a:p>
            <a:endParaRPr lang="nl-NL" dirty="0"/>
          </a:p>
        </p:txBody>
      </p:sp>
      <p:sp>
        <p:nvSpPr>
          <p:cNvPr id="20" name="Tijdelijke aanduiding voor tekst 15">
            <a:extLst>
              <a:ext uri="{FF2B5EF4-FFF2-40B4-BE49-F238E27FC236}">
                <a16:creationId xmlns:a16="http://schemas.microsoft.com/office/drawing/2014/main" id="{FDC77180-1226-2D4B-57A0-00FDD1F223CD}"/>
              </a:ext>
            </a:extLst>
          </p:cNvPr>
          <p:cNvSpPr>
            <a:spLocks noGrp="1"/>
          </p:cNvSpPr>
          <p:nvPr>
            <p:ph type="body" sz="quarter" idx="13" hasCustomPrompt="1"/>
          </p:nvPr>
        </p:nvSpPr>
        <p:spPr>
          <a:xfrm>
            <a:off x="8175899" y="3804125"/>
            <a:ext cx="3546015" cy="2045781"/>
          </a:xfrm>
          <a:prstGeom prst="rect">
            <a:avLst/>
          </a:prstGeom>
        </p:spPr>
        <p:txBody>
          <a:bodyPr/>
          <a:lstStyle>
            <a:lvl1pPr>
              <a:defRPr sz="1800"/>
            </a:lvl1pPr>
            <a:lvl2pPr marL="685800" indent="-228600">
              <a:buClr>
                <a:schemeClr val="bg1"/>
              </a:buClr>
              <a:buSzPct val="120000"/>
              <a:buFont typeface="Arial" panose="020B0604020202020204" pitchFamily="34" charset="0"/>
              <a:buChar char="•"/>
              <a:defRPr sz="1600"/>
            </a:lvl2pPr>
            <a:lvl3pPr>
              <a:buClr>
                <a:schemeClr val="bg1"/>
              </a:buClr>
              <a:defRPr sz="1400"/>
            </a:lvl3pPr>
            <a:lvl4pPr>
              <a:buClr>
                <a:schemeClr val="bg1"/>
              </a:buClr>
              <a:defRPr sz="1200"/>
            </a:lvl4pPr>
            <a:lvl5pPr>
              <a:buClr>
                <a:schemeClr val="bg1"/>
              </a:buClr>
              <a:defRPr sz="1000"/>
            </a:lvl5pPr>
          </a:lstStyle>
          <a:p>
            <a:pPr lvl="0"/>
            <a:r>
              <a:rPr lang="nl-NL" dirty="0"/>
              <a:t>Ruimte om tekst kwijt te kunnen</a:t>
            </a:r>
          </a:p>
          <a:p>
            <a:pPr lvl="1"/>
            <a:r>
              <a:rPr lang="nl-NL" dirty="0"/>
              <a:t>Ook met opsommingstekens </a:t>
            </a:r>
          </a:p>
        </p:txBody>
      </p:sp>
    </p:spTree>
    <p:extLst>
      <p:ext uri="{BB962C8B-B14F-4D97-AF65-F5344CB8AC3E}">
        <p14:creationId xmlns:p14="http://schemas.microsoft.com/office/powerpoint/2010/main" val="17653261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Feiten en cijfers benoemen ">
    <p:spTree>
      <p:nvGrpSpPr>
        <p:cNvPr id="1" name=""/>
        <p:cNvGrpSpPr/>
        <p:nvPr/>
      </p:nvGrpSpPr>
      <p:grpSpPr>
        <a:xfrm>
          <a:off x="0" y="0"/>
          <a:ext cx="0" cy="0"/>
          <a:chOff x="0" y="0"/>
          <a:chExt cx="0" cy="0"/>
        </a:xfrm>
      </p:grpSpPr>
      <p:sp>
        <p:nvSpPr>
          <p:cNvPr id="2" name="Rechthoek: afgeronde hoeken 1">
            <a:extLst>
              <a:ext uri="{FF2B5EF4-FFF2-40B4-BE49-F238E27FC236}">
                <a16:creationId xmlns:a16="http://schemas.microsoft.com/office/drawing/2014/main" id="{2F0936FC-6C7E-04BD-D61E-16760266A34B}"/>
              </a:ext>
            </a:extLst>
          </p:cNvPr>
          <p:cNvSpPr/>
          <p:nvPr userDrawn="1"/>
        </p:nvSpPr>
        <p:spPr>
          <a:xfrm>
            <a:off x="338603" y="1192376"/>
            <a:ext cx="2672547" cy="1904773"/>
          </a:xfrm>
          <a:prstGeom prst="roundRect">
            <a:avLst>
              <a:gd name="adj" fmla="val 611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412D6D3F-56DF-049B-371E-54C191117E0E}"/>
              </a:ext>
            </a:extLst>
          </p:cNvPr>
          <p:cNvSpPr/>
          <p:nvPr userDrawn="1"/>
        </p:nvSpPr>
        <p:spPr>
          <a:xfrm rot="10800000">
            <a:off x="-9526" y="-13859"/>
            <a:ext cx="8808720" cy="874387"/>
          </a:xfrm>
          <a:prstGeom prst="rect">
            <a:avLst/>
          </a:prstGeom>
          <a:solidFill>
            <a:srgbClr val="791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7030A0"/>
              </a:solidFill>
            </a:endParaRPr>
          </a:p>
        </p:txBody>
      </p:sp>
      <p:sp>
        <p:nvSpPr>
          <p:cNvPr id="11" name="Ovaal 10">
            <a:extLst>
              <a:ext uri="{FF2B5EF4-FFF2-40B4-BE49-F238E27FC236}">
                <a16:creationId xmlns:a16="http://schemas.microsoft.com/office/drawing/2014/main" id="{6D91709B-9E23-B001-1B66-F328F2BF25AB}"/>
              </a:ext>
            </a:extLst>
          </p:cNvPr>
          <p:cNvSpPr/>
          <p:nvPr userDrawn="1"/>
        </p:nvSpPr>
        <p:spPr>
          <a:xfrm rot="10800000">
            <a:off x="8400876" y="-27423"/>
            <a:ext cx="796636" cy="887951"/>
          </a:xfrm>
          <a:prstGeom prst="ellipse">
            <a:avLst/>
          </a:prstGeom>
          <a:solidFill>
            <a:srgbClr val="791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7030A0"/>
              </a:solidFill>
            </a:endParaRPr>
          </a:p>
        </p:txBody>
      </p:sp>
      <p:pic>
        <p:nvPicPr>
          <p:cNvPr id="12" name="Afbeelding 11">
            <a:extLst>
              <a:ext uri="{FF2B5EF4-FFF2-40B4-BE49-F238E27FC236}">
                <a16:creationId xmlns:a16="http://schemas.microsoft.com/office/drawing/2014/main" id="{03E74B7D-9AE3-293F-6914-4BBD8DBCBB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14" y="5912910"/>
            <a:ext cx="1524248" cy="887953"/>
          </a:xfrm>
          <a:prstGeom prst="rect">
            <a:avLst/>
          </a:prstGeom>
        </p:spPr>
      </p:pic>
      <p:sp>
        <p:nvSpPr>
          <p:cNvPr id="13" name="Tijdelijke aanduiding voor tekst 13">
            <a:extLst>
              <a:ext uri="{FF2B5EF4-FFF2-40B4-BE49-F238E27FC236}">
                <a16:creationId xmlns:a16="http://schemas.microsoft.com/office/drawing/2014/main" id="{E99B5113-2D16-229C-EF05-8552A545C3BC}"/>
              </a:ext>
            </a:extLst>
          </p:cNvPr>
          <p:cNvSpPr>
            <a:spLocks noGrp="1"/>
          </p:cNvSpPr>
          <p:nvPr>
            <p:ph type="body" sz="quarter" idx="10" hasCustomPrompt="1"/>
          </p:nvPr>
        </p:nvSpPr>
        <p:spPr>
          <a:xfrm>
            <a:off x="263692" y="196964"/>
            <a:ext cx="8034733" cy="439175"/>
          </a:xfrm>
          <a:prstGeom prst="rect">
            <a:avLst/>
          </a:prstGeom>
        </p:spPr>
        <p:txBody>
          <a:bodyPr/>
          <a:lstStyle>
            <a:lvl1pPr>
              <a:defRPr sz="2800">
                <a:solidFill>
                  <a:srgbClr val="FFFFFF"/>
                </a:solidFill>
                <a:latin typeface="+mj-lt"/>
              </a:defRPr>
            </a:lvl1pPr>
          </a:lstStyle>
          <a:p>
            <a:pPr lvl="0"/>
            <a:r>
              <a:rPr lang="nl-NL" dirty="0"/>
              <a:t>Titel </a:t>
            </a:r>
          </a:p>
        </p:txBody>
      </p:sp>
      <p:sp>
        <p:nvSpPr>
          <p:cNvPr id="15" name="Tijdelijke aanduiding voor tekst 15">
            <a:extLst>
              <a:ext uri="{FF2B5EF4-FFF2-40B4-BE49-F238E27FC236}">
                <a16:creationId xmlns:a16="http://schemas.microsoft.com/office/drawing/2014/main" id="{5B35876A-4C06-9B2A-F958-FDF84D448EAC}"/>
              </a:ext>
            </a:extLst>
          </p:cNvPr>
          <p:cNvSpPr>
            <a:spLocks noGrp="1"/>
          </p:cNvSpPr>
          <p:nvPr>
            <p:ph type="body" sz="quarter" idx="11" hasCustomPrompt="1"/>
          </p:nvPr>
        </p:nvSpPr>
        <p:spPr>
          <a:xfrm>
            <a:off x="475403" y="1312669"/>
            <a:ext cx="2398947" cy="1627291"/>
          </a:xfrm>
          <a:prstGeom prst="rect">
            <a:avLst/>
          </a:prstGeom>
        </p:spPr>
        <p:txBody>
          <a:bodyPr anchor="ctr"/>
          <a:lstStyle>
            <a:lvl1pPr algn="ctr">
              <a:defRPr sz="1800">
                <a:solidFill>
                  <a:schemeClr val="bg1"/>
                </a:solidFill>
              </a:defRPr>
            </a:lvl1pPr>
            <a:lvl2pPr marL="685800" indent="-228600">
              <a:buClr>
                <a:schemeClr val="bg1"/>
              </a:buClr>
              <a:buSzPct val="120000"/>
              <a:buFont typeface="Arial" panose="020B0604020202020204" pitchFamily="34" charset="0"/>
              <a:buChar char="•"/>
              <a:defRPr sz="1600"/>
            </a:lvl2pPr>
            <a:lvl3pPr>
              <a:buClr>
                <a:schemeClr val="bg1"/>
              </a:buClr>
              <a:defRPr sz="1400"/>
            </a:lvl3pPr>
            <a:lvl4pPr>
              <a:buClr>
                <a:schemeClr val="bg1"/>
              </a:buClr>
              <a:defRPr sz="1200"/>
            </a:lvl4pPr>
            <a:lvl5pPr>
              <a:buClr>
                <a:schemeClr val="bg1"/>
              </a:buClr>
              <a:defRPr sz="1000"/>
            </a:lvl5pPr>
          </a:lstStyle>
          <a:p>
            <a:pPr lvl="0"/>
            <a:r>
              <a:rPr lang="nl-NL" dirty="0"/>
              <a:t>Feiten en cijfers hier neerzetten</a:t>
            </a:r>
          </a:p>
        </p:txBody>
      </p:sp>
      <p:sp>
        <p:nvSpPr>
          <p:cNvPr id="17" name="Rechthoek: afgeronde hoeken 16">
            <a:extLst>
              <a:ext uri="{FF2B5EF4-FFF2-40B4-BE49-F238E27FC236}">
                <a16:creationId xmlns:a16="http://schemas.microsoft.com/office/drawing/2014/main" id="{9DA3CA5D-606E-FEEB-A354-C8BA68DCF996}"/>
              </a:ext>
            </a:extLst>
          </p:cNvPr>
          <p:cNvSpPr/>
          <p:nvPr userDrawn="1"/>
        </p:nvSpPr>
        <p:spPr>
          <a:xfrm>
            <a:off x="3181040" y="3429000"/>
            <a:ext cx="2672547" cy="1904773"/>
          </a:xfrm>
          <a:prstGeom prst="roundRect">
            <a:avLst>
              <a:gd name="adj" fmla="val 611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ijdelijke aanduiding voor tekst 15">
            <a:extLst>
              <a:ext uri="{FF2B5EF4-FFF2-40B4-BE49-F238E27FC236}">
                <a16:creationId xmlns:a16="http://schemas.microsoft.com/office/drawing/2014/main" id="{1A97B31B-F4AF-D74E-8BF4-5E9A7160484C}"/>
              </a:ext>
            </a:extLst>
          </p:cNvPr>
          <p:cNvSpPr>
            <a:spLocks noGrp="1"/>
          </p:cNvSpPr>
          <p:nvPr>
            <p:ph type="body" sz="quarter" idx="12" hasCustomPrompt="1"/>
          </p:nvPr>
        </p:nvSpPr>
        <p:spPr>
          <a:xfrm>
            <a:off x="3317840" y="3549293"/>
            <a:ext cx="2398947" cy="1627291"/>
          </a:xfrm>
          <a:prstGeom prst="rect">
            <a:avLst/>
          </a:prstGeom>
        </p:spPr>
        <p:txBody>
          <a:bodyPr anchor="ctr"/>
          <a:lstStyle>
            <a:lvl1pPr algn="ctr">
              <a:defRPr sz="1800">
                <a:solidFill>
                  <a:schemeClr val="tx2"/>
                </a:solidFill>
              </a:defRPr>
            </a:lvl1pPr>
            <a:lvl2pPr marL="685800" indent="-228600">
              <a:buClr>
                <a:schemeClr val="bg1"/>
              </a:buClr>
              <a:buSzPct val="120000"/>
              <a:buFont typeface="Arial" panose="020B0604020202020204" pitchFamily="34" charset="0"/>
              <a:buChar char="•"/>
              <a:defRPr sz="1600"/>
            </a:lvl2pPr>
            <a:lvl3pPr>
              <a:buClr>
                <a:schemeClr val="bg1"/>
              </a:buClr>
              <a:defRPr sz="1400"/>
            </a:lvl3pPr>
            <a:lvl4pPr>
              <a:buClr>
                <a:schemeClr val="bg1"/>
              </a:buClr>
              <a:defRPr sz="1200"/>
            </a:lvl4pPr>
            <a:lvl5pPr>
              <a:buClr>
                <a:schemeClr val="bg1"/>
              </a:buClr>
              <a:defRPr sz="1000"/>
            </a:lvl5pPr>
          </a:lstStyle>
          <a:p>
            <a:pPr lvl="0"/>
            <a:r>
              <a:rPr lang="nl-NL" dirty="0"/>
              <a:t>Feiten en cijfers hier neerzetten</a:t>
            </a:r>
          </a:p>
        </p:txBody>
      </p:sp>
      <p:sp>
        <p:nvSpPr>
          <p:cNvPr id="19" name="Rechthoek: afgeronde hoeken 18">
            <a:extLst>
              <a:ext uri="{FF2B5EF4-FFF2-40B4-BE49-F238E27FC236}">
                <a16:creationId xmlns:a16="http://schemas.microsoft.com/office/drawing/2014/main" id="{2500C6AC-C76E-336F-573C-A4306BA2A2E0}"/>
              </a:ext>
            </a:extLst>
          </p:cNvPr>
          <p:cNvSpPr/>
          <p:nvPr userDrawn="1"/>
        </p:nvSpPr>
        <p:spPr>
          <a:xfrm>
            <a:off x="6096000" y="1192376"/>
            <a:ext cx="2672547" cy="1904773"/>
          </a:xfrm>
          <a:prstGeom prst="roundRect">
            <a:avLst>
              <a:gd name="adj" fmla="val 61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jdelijke aanduiding voor tekst 15">
            <a:extLst>
              <a:ext uri="{FF2B5EF4-FFF2-40B4-BE49-F238E27FC236}">
                <a16:creationId xmlns:a16="http://schemas.microsoft.com/office/drawing/2014/main" id="{5E87BE3A-101A-6C8E-2195-E6AC86159760}"/>
              </a:ext>
            </a:extLst>
          </p:cNvPr>
          <p:cNvSpPr>
            <a:spLocks noGrp="1"/>
          </p:cNvSpPr>
          <p:nvPr>
            <p:ph type="body" sz="quarter" idx="13" hasCustomPrompt="1"/>
          </p:nvPr>
        </p:nvSpPr>
        <p:spPr>
          <a:xfrm>
            <a:off x="6232800" y="1312669"/>
            <a:ext cx="2398947" cy="1627291"/>
          </a:xfrm>
          <a:prstGeom prst="rect">
            <a:avLst/>
          </a:prstGeom>
        </p:spPr>
        <p:txBody>
          <a:bodyPr anchor="ctr"/>
          <a:lstStyle>
            <a:lvl1pPr algn="ctr">
              <a:defRPr sz="1800">
                <a:solidFill>
                  <a:schemeClr val="accent6"/>
                </a:solidFill>
              </a:defRPr>
            </a:lvl1pPr>
            <a:lvl2pPr marL="685800" indent="-228600">
              <a:buClr>
                <a:schemeClr val="bg1"/>
              </a:buClr>
              <a:buSzPct val="120000"/>
              <a:buFont typeface="Arial" panose="020B0604020202020204" pitchFamily="34" charset="0"/>
              <a:buChar char="•"/>
              <a:defRPr sz="1600"/>
            </a:lvl2pPr>
            <a:lvl3pPr>
              <a:buClr>
                <a:schemeClr val="bg1"/>
              </a:buClr>
              <a:defRPr sz="1400"/>
            </a:lvl3pPr>
            <a:lvl4pPr>
              <a:buClr>
                <a:schemeClr val="bg1"/>
              </a:buClr>
              <a:defRPr sz="1200"/>
            </a:lvl4pPr>
            <a:lvl5pPr>
              <a:buClr>
                <a:schemeClr val="bg1"/>
              </a:buClr>
              <a:defRPr sz="1000"/>
            </a:lvl5pPr>
          </a:lstStyle>
          <a:p>
            <a:pPr lvl="0"/>
            <a:r>
              <a:rPr lang="nl-NL" dirty="0"/>
              <a:t>Feiten en cijfers hier neerzetten</a:t>
            </a:r>
          </a:p>
        </p:txBody>
      </p:sp>
      <p:sp>
        <p:nvSpPr>
          <p:cNvPr id="21" name="Rechthoek: afgeronde hoeken 20">
            <a:extLst>
              <a:ext uri="{FF2B5EF4-FFF2-40B4-BE49-F238E27FC236}">
                <a16:creationId xmlns:a16="http://schemas.microsoft.com/office/drawing/2014/main" id="{D42A5E9D-1D46-4DA8-FFEB-85C44BEFB8C2}"/>
              </a:ext>
            </a:extLst>
          </p:cNvPr>
          <p:cNvSpPr/>
          <p:nvPr userDrawn="1"/>
        </p:nvSpPr>
        <p:spPr>
          <a:xfrm>
            <a:off x="9106920" y="3429000"/>
            <a:ext cx="2672547" cy="1904773"/>
          </a:xfrm>
          <a:prstGeom prst="roundRect">
            <a:avLst>
              <a:gd name="adj" fmla="val 611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Tijdelijke aanduiding voor tekst 15">
            <a:extLst>
              <a:ext uri="{FF2B5EF4-FFF2-40B4-BE49-F238E27FC236}">
                <a16:creationId xmlns:a16="http://schemas.microsoft.com/office/drawing/2014/main" id="{71D2FFF6-9F83-3D31-C0BE-7FFA7BA64C57}"/>
              </a:ext>
            </a:extLst>
          </p:cNvPr>
          <p:cNvSpPr>
            <a:spLocks noGrp="1"/>
          </p:cNvSpPr>
          <p:nvPr>
            <p:ph type="body" sz="quarter" idx="14" hasCustomPrompt="1"/>
          </p:nvPr>
        </p:nvSpPr>
        <p:spPr>
          <a:xfrm>
            <a:off x="9243720" y="3549293"/>
            <a:ext cx="2398947" cy="1627291"/>
          </a:xfrm>
          <a:prstGeom prst="rect">
            <a:avLst/>
          </a:prstGeom>
        </p:spPr>
        <p:txBody>
          <a:bodyPr anchor="ctr"/>
          <a:lstStyle>
            <a:lvl1pPr algn="ctr">
              <a:defRPr sz="1800">
                <a:solidFill>
                  <a:schemeClr val="accent3"/>
                </a:solidFill>
              </a:defRPr>
            </a:lvl1pPr>
            <a:lvl2pPr marL="685800" indent="-228600">
              <a:buClr>
                <a:schemeClr val="bg1"/>
              </a:buClr>
              <a:buSzPct val="120000"/>
              <a:buFont typeface="Arial" panose="020B0604020202020204" pitchFamily="34" charset="0"/>
              <a:buChar char="•"/>
              <a:defRPr sz="1600"/>
            </a:lvl2pPr>
            <a:lvl3pPr>
              <a:buClr>
                <a:schemeClr val="bg1"/>
              </a:buClr>
              <a:defRPr sz="1400"/>
            </a:lvl3pPr>
            <a:lvl4pPr>
              <a:buClr>
                <a:schemeClr val="bg1"/>
              </a:buClr>
              <a:defRPr sz="1200"/>
            </a:lvl4pPr>
            <a:lvl5pPr>
              <a:buClr>
                <a:schemeClr val="bg1"/>
              </a:buClr>
              <a:defRPr sz="1000"/>
            </a:lvl5pPr>
          </a:lstStyle>
          <a:p>
            <a:pPr lvl="0"/>
            <a:r>
              <a:rPr lang="nl-NL" dirty="0"/>
              <a:t>Feiten en cijfers hier neerzetten</a:t>
            </a:r>
          </a:p>
        </p:txBody>
      </p:sp>
      <p:sp>
        <p:nvSpPr>
          <p:cNvPr id="23" name="Tijdelijke aanduiding voor afbeelding 2">
            <a:extLst>
              <a:ext uri="{FF2B5EF4-FFF2-40B4-BE49-F238E27FC236}">
                <a16:creationId xmlns:a16="http://schemas.microsoft.com/office/drawing/2014/main" id="{B5A6AB10-CA22-218F-8B22-87F9E238323B}"/>
              </a:ext>
            </a:extLst>
          </p:cNvPr>
          <p:cNvSpPr>
            <a:spLocks noGrp="1"/>
          </p:cNvSpPr>
          <p:nvPr>
            <p:ph type="pic" sz="quarter" idx="15"/>
          </p:nvPr>
        </p:nvSpPr>
        <p:spPr>
          <a:xfrm>
            <a:off x="3181039" y="1266447"/>
            <a:ext cx="2672548" cy="1830702"/>
          </a:xfrm>
          <a:prstGeom prst="roundRect">
            <a:avLst>
              <a:gd name="adj" fmla="val 5425"/>
            </a:avLst>
          </a:prstGeom>
        </p:spPr>
        <p:txBody>
          <a:bodyPr/>
          <a:lstStyle/>
          <a:p>
            <a:endParaRPr lang="nl-NL"/>
          </a:p>
        </p:txBody>
      </p:sp>
      <p:sp>
        <p:nvSpPr>
          <p:cNvPr id="24" name="Tijdelijke aanduiding voor afbeelding 2">
            <a:extLst>
              <a:ext uri="{FF2B5EF4-FFF2-40B4-BE49-F238E27FC236}">
                <a16:creationId xmlns:a16="http://schemas.microsoft.com/office/drawing/2014/main" id="{23E2F7D0-4674-B380-2E15-9C64105AD3D1}"/>
              </a:ext>
            </a:extLst>
          </p:cNvPr>
          <p:cNvSpPr>
            <a:spLocks noGrp="1"/>
          </p:cNvSpPr>
          <p:nvPr>
            <p:ph type="pic" sz="quarter" idx="16"/>
          </p:nvPr>
        </p:nvSpPr>
        <p:spPr>
          <a:xfrm>
            <a:off x="6143980" y="3429000"/>
            <a:ext cx="2672547" cy="1904774"/>
          </a:xfrm>
          <a:prstGeom prst="roundRect">
            <a:avLst>
              <a:gd name="adj" fmla="val 5425"/>
            </a:avLst>
          </a:prstGeom>
        </p:spPr>
        <p:txBody>
          <a:bodyPr/>
          <a:lstStyle/>
          <a:p>
            <a:endParaRPr lang="nl-NL"/>
          </a:p>
        </p:txBody>
      </p:sp>
      <p:sp>
        <p:nvSpPr>
          <p:cNvPr id="25" name="Tijdelijke aanduiding voor afbeelding 2">
            <a:extLst>
              <a:ext uri="{FF2B5EF4-FFF2-40B4-BE49-F238E27FC236}">
                <a16:creationId xmlns:a16="http://schemas.microsoft.com/office/drawing/2014/main" id="{1AFEC46D-2726-35B8-0940-3F37EDE60133}"/>
              </a:ext>
            </a:extLst>
          </p:cNvPr>
          <p:cNvSpPr>
            <a:spLocks noGrp="1"/>
          </p:cNvSpPr>
          <p:nvPr>
            <p:ph type="pic" sz="quarter" idx="17"/>
          </p:nvPr>
        </p:nvSpPr>
        <p:spPr>
          <a:xfrm>
            <a:off x="9048917" y="1192376"/>
            <a:ext cx="2730550" cy="1904774"/>
          </a:xfrm>
          <a:prstGeom prst="roundRect">
            <a:avLst>
              <a:gd name="adj" fmla="val 5425"/>
            </a:avLst>
          </a:prstGeom>
        </p:spPr>
        <p:txBody>
          <a:bodyPr/>
          <a:lstStyle/>
          <a:p>
            <a:endParaRPr lang="nl-NL"/>
          </a:p>
        </p:txBody>
      </p:sp>
      <p:sp>
        <p:nvSpPr>
          <p:cNvPr id="26" name="Tijdelijke aanduiding voor afbeelding 2">
            <a:extLst>
              <a:ext uri="{FF2B5EF4-FFF2-40B4-BE49-F238E27FC236}">
                <a16:creationId xmlns:a16="http://schemas.microsoft.com/office/drawing/2014/main" id="{1CF0556D-97C4-62AF-EBFC-80BA2A7B4D17}"/>
              </a:ext>
            </a:extLst>
          </p:cNvPr>
          <p:cNvSpPr>
            <a:spLocks noGrp="1"/>
          </p:cNvSpPr>
          <p:nvPr>
            <p:ph type="pic" sz="quarter" idx="18"/>
          </p:nvPr>
        </p:nvSpPr>
        <p:spPr>
          <a:xfrm>
            <a:off x="338603" y="3429000"/>
            <a:ext cx="2672547" cy="1904774"/>
          </a:xfrm>
          <a:prstGeom prst="roundRect">
            <a:avLst>
              <a:gd name="adj" fmla="val 5425"/>
            </a:avLst>
          </a:prstGeom>
        </p:spPr>
        <p:txBody>
          <a:bodyPr/>
          <a:lstStyle/>
          <a:p>
            <a:endParaRPr lang="nl-NL"/>
          </a:p>
        </p:txBody>
      </p:sp>
    </p:spTree>
    <p:extLst>
      <p:ext uri="{BB962C8B-B14F-4D97-AF65-F5344CB8AC3E}">
        <p14:creationId xmlns:p14="http://schemas.microsoft.com/office/powerpoint/2010/main" val="3482085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aarse cirkel met teksten ">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412D6D3F-56DF-049B-371E-54C191117E0E}"/>
              </a:ext>
            </a:extLst>
          </p:cNvPr>
          <p:cNvSpPr/>
          <p:nvPr userDrawn="1"/>
        </p:nvSpPr>
        <p:spPr>
          <a:xfrm rot="10800000">
            <a:off x="-9526" y="-13859"/>
            <a:ext cx="8808720" cy="874387"/>
          </a:xfrm>
          <a:prstGeom prst="rect">
            <a:avLst/>
          </a:prstGeom>
          <a:solidFill>
            <a:srgbClr val="791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7030A0"/>
              </a:solidFill>
            </a:endParaRPr>
          </a:p>
        </p:txBody>
      </p:sp>
      <p:sp>
        <p:nvSpPr>
          <p:cNvPr id="11" name="Ovaal 10">
            <a:extLst>
              <a:ext uri="{FF2B5EF4-FFF2-40B4-BE49-F238E27FC236}">
                <a16:creationId xmlns:a16="http://schemas.microsoft.com/office/drawing/2014/main" id="{6D91709B-9E23-B001-1B66-F328F2BF25AB}"/>
              </a:ext>
            </a:extLst>
          </p:cNvPr>
          <p:cNvSpPr/>
          <p:nvPr userDrawn="1"/>
        </p:nvSpPr>
        <p:spPr>
          <a:xfrm rot="10800000">
            <a:off x="8400876" y="-27423"/>
            <a:ext cx="796636" cy="887951"/>
          </a:xfrm>
          <a:prstGeom prst="ellipse">
            <a:avLst/>
          </a:prstGeom>
          <a:solidFill>
            <a:srgbClr val="791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7030A0"/>
              </a:solidFill>
            </a:endParaRPr>
          </a:p>
        </p:txBody>
      </p:sp>
      <p:pic>
        <p:nvPicPr>
          <p:cNvPr id="12" name="Afbeelding 11">
            <a:extLst>
              <a:ext uri="{FF2B5EF4-FFF2-40B4-BE49-F238E27FC236}">
                <a16:creationId xmlns:a16="http://schemas.microsoft.com/office/drawing/2014/main" id="{03E74B7D-9AE3-293F-6914-4BBD8DBCBB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14" y="5912910"/>
            <a:ext cx="1524248" cy="887953"/>
          </a:xfrm>
          <a:prstGeom prst="rect">
            <a:avLst/>
          </a:prstGeom>
        </p:spPr>
      </p:pic>
      <p:sp>
        <p:nvSpPr>
          <p:cNvPr id="13" name="Tijdelijke aanduiding voor tekst 13">
            <a:extLst>
              <a:ext uri="{FF2B5EF4-FFF2-40B4-BE49-F238E27FC236}">
                <a16:creationId xmlns:a16="http://schemas.microsoft.com/office/drawing/2014/main" id="{E99B5113-2D16-229C-EF05-8552A545C3BC}"/>
              </a:ext>
            </a:extLst>
          </p:cNvPr>
          <p:cNvSpPr>
            <a:spLocks noGrp="1"/>
          </p:cNvSpPr>
          <p:nvPr>
            <p:ph type="body" sz="quarter" idx="10" hasCustomPrompt="1"/>
          </p:nvPr>
        </p:nvSpPr>
        <p:spPr>
          <a:xfrm>
            <a:off x="263692" y="196964"/>
            <a:ext cx="8034733" cy="439175"/>
          </a:xfrm>
          <a:prstGeom prst="rect">
            <a:avLst/>
          </a:prstGeom>
        </p:spPr>
        <p:txBody>
          <a:bodyPr/>
          <a:lstStyle>
            <a:lvl1pPr>
              <a:defRPr sz="2800">
                <a:solidFill>
                  <a:srgbClr val="FFFFFF"/>
                </a:solidFill>
                <a:latin typeface="+mj-lt"/>
              </a:defRPr>
            </a:lvl1pPr>
          </a:lstStyle>
          <a:p>
            <a:pPr lvl="0"/>
            <a:r>
              <a:rPr lang="nl-NL" dirty="0"/>
              <a:t>Titel </a:t>
            </a:r>
          </a:p>
        </p:txBody>
      </p:sp>
      <p:pic>
        <p:nvPicPr>
          <p:cNvPr id="5" name="Afbeelding 4">
            <a:extLst>
              <a:ext uri="{FF2B5EF4-FFF2-40B4-BE49-F238E27FC236}">
                <a16:creationId xmlns:a16="http://schemas.microsoft.com/office/drawing/2014/main" id="{DAABD248-F310-7DB6-9FBE-CFB6A66EAAC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1504" t="15622" r="6217" b="13781"/>
          <a:stretch/>
        </p:blipFill>
        <p:spPr>
          <a:xfrm>
            <a:off x="3687171" y="1690246"/>
            <a:ext cx="4817658" cy="4525054"/>
          </a:xfrm>
          <a:prstGeom prst="rect">
            <a:avLst/>
          </a:prstGeom>
        </p:spPr>
      </p:pic>
      <p:sp>
        <p:nvSpPr>
          <p:cNvPr id="6" name="Rechthoek: afgeronde hoeken 5">
            <a:extLst>
              <a:ext uri="{FF2B5EF4-FFF2-40B4-BE49-F238E27FC236}">
                <a16:creationId xmlns:a16="http://schemas.microsoft.com/office/drawing/2014/main" id="{06C9F756-AFD3-4A2F-C348-4BDB92D533BD}"/>
              </a:ext>
            </a:extLst>
          </p:cNvPr>
          <p:cNvSpPr/>
          <p:nvPr userDrawn="1"/>
        </p:nvSpPr>
        <p:spPr>
          <a:xfrm>
            <a:off x="364594" y="3101806"/>
            <a:ext cx="3578029" cy="663547"/>
          </a:xfrm>
          <a:prstGeom prst="roundRect">
            <a:avLst>
              <a:gd name="adj" fmla="val 1179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afgeronde hoeken 13">
            <a:extLst>
              <a:ext uri="{FF2B5EF4-FFF2-40B4-BE49-F238E27FC236}">
                <a16:creationId xmlns:a16="http://schemas.microsoft.com/office/drawing/2014/main" id="{D2FD481C-B509-4188-6783-A5A372C4932A}"/>
              </a:ext>
            </a:extLst>
          </p:cNvPr>
          <p:cNvSpPr/>
          <p:nvPr userDrawn="1"/>
        </p:nvSpPr>
        <p:spPr>
          <a:xfrm>
            <a:off x="6095999" y="1063345"/>
            <a:ext cx="3578029" cy="663547"/>
          </a:xfrm>
          <a:prstGeom prst="roundRect">
            <a:avLst>
              <a:gd name="adj" fmla="val 117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afgeronde hoeken 15">
            <a:extLst>
              <a:ext uri="{FF2B5EF4-FFF2-40B4-BE49-F238E27FC236}">
                <a16:creationId xmlns:a16="http://schemas.microsoft.com/office/drawing/2014/main" id="{4A6CE00B-BB9A-097A-962A-172F7E43EF15}"/>
              </a:ext>
            </a:extLst>
          </p:cNvPr>
          <p:cNvSpPr/>
          <p:nvPr userDrawn="1"/>
        </p:nvSpPr>
        <p:spPr>
          <a:xfrm>
            <a:off x="8268711" y="3765353"/>
            <a:ext cx="3558695" cy="663547"/>
          </a:xfrm>
          <a:prstGeom prst="roundRect">
            <a:avLst>
              <a:gd name="adj" fmla="val 105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afgeronde hoeken 16">
            <a:extLst>
              <a:ext uri="{FF2B5EF4-FFF2-40B4-BE49-F238E27FC236}">
                <a16:creationId xmlns:a16="http://schemas.microsoft.com/office/drawing/2014/main" id="{A52DFABB-EC36-B860-22D7-330BC12BD1F7}"/>
              </a:ext>
            </a:extLst>
          </p:cNvPr>
          <p:cNvSpPr/>
          <p:nvPr userDrawn="1"/>
        </p:nvSpPr>
        <p:spPr>
          <a:xfrm>
            <a:off x="2613727" y="6042812"/>
            <a:ext cx="3578030" cy="663547"/>
          </a:xfrm>
          <a:prstGeom prst="roundRect">
            <a:avLst>
              <a:gd name="adj" fmla="val 1178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ijdelijke aanduiding voor tekst 17">
            <a:extLst>
              <a:ext uri="{FF2B5EF4-FFF2-40B4-BE49-F238E27FC236}">
                <a16:creationId xmlns:a16="http://schemas.microsoft.com/office/drawing/2014/main" id="{9FDA5932-0614-6F38-F96D-7B7FFCE80340}"/>
              </a:ext>
            </a:extLst>
          </p:cNvPr>
          <p:cNvSpPr>
            <a:spLocks noGrp="1"/>
          </p:cNvSpPr>
          <p:nvPr>
            <p:ph type="body" sz="quarter" idx="11"/>
          </p:nvPr>
        </p:nvSpPr>
        <p:spPr>
          <a:xfrm>
            <a:off x="6191757" y="1156206"/>
            <a:ext cx="3364937" cy="477823"/>
          </a:xfrm>
          <a:prstGeom prst="rect">
            <a:avLst/>
          </a:prstGeom>
        </p:spPr>
        <p:txBody>
          <a:bodyPr/>
          <a:lstStyle>
            <a:lvl1pPr>
              <a:defRPr sz="1000"/>
            </a:lvl1pPr>
          </a:lstStyle>
          <a:p>
            <a:pPr lvl="0"/>
            <a:endParaRPr lang="nl-NL" dirty="0"/>
          </a:p>
        </p:txBody>
      </p:sp>
      <p:sp>
        <p:nvSpPr>
          <p:cNvPr id="20" name="Tijdelijke aanduiding voor tekst 17">
            <a:extLst>
              <a:ext uri="{FF2B5EF4-FFF2-40B4-BE49-F238E27FC236}">
                <a16:creationId xmlns:a16="http://schemas.microsoft.com/office/drawing/2014/main" id="{D3A224E8-1781-E02A-94A4-8E9EA952B6D5}"/>
              </a:ext>
            </a:extLst>
          </p:cNvPr>
          <p:cNvSpPr>
            <a:spLocks noGrp="1"/>
          </p:cNvSpPr>
          <p:nvPr>
            <p:ph type="body" sz="quarter" idx="13"/>
          </p:nvPr>
        </p:nvSpPr>
        <p:spPr>
          <a:xfrm>
            <a:off x="2707606" y="6135673"/>
            <a:ext cx="3388394" cy="477823"/>
          </a:xfrm>
          <a:prstGeom prst="rect">
            <a:avLst/>
          </a:prstGeom>
        </p:spPr>
        <p:txBody>
          <a:bodyPr/>
          <a:lstStyle>
            <a:lvl1pPr>
              <a:defRPr sz="1000">
                <a:solidFill>
                  <a:srgbClr val="FFFFFF"/>
                </a:solidFill>
              </a:defRPr>
            </a:lvl1pPr>
          </a:lstStyle>
          <a:p>
            <a:pPr lvl="0"/>
            <a:endParaRPr lang="nl-NL" dirty="0"/>
          </a:p>
        </p:txBody>
      </p:sp>
      <p:sp>
        <p:nvSpPr>
          <p:cNvPr id="21" name="Tijdelijke aanduiding voor tekst 17">
            <a:extLst>
              <a:ext uri="{FF2B5EF4-FFF2-40B4-BE49-F238E27FC236}">
                <a16:creationId xmlns:a16="http://schemas.microsoft.com/office/drawing/2014/main" id="{C6C4C14F-EF7C-E70F-3FF3-612084801914}"/>
              </a:ext>
            </a:extLst>
          </p:cNvPr>
          <p:cNvSpPr>
            <a:spLocks noGrp="1"/>
          </p:cNvSpPr>
          <p:nvPr>
            <p:ph type="body" sz="quarter" idx="14"/>
          </p:nvPr>
        </p:nvSpPr>
        <p:spPr>
          <a:xfrm>
            <a:off x="449745" y="3194667"/>
            <a:ext cx="3369696" cy="477823"/>
          </a:xfrm>
          <a:prstGeom prst="rect">
            <a:avLst/>
          </a:prstGeom>
        </p:spPr>
        <p:txBody>
          <a:bodyPr/>
          <a:lstStyle>
            <a:lvl1pPr>
              <a:defRPr sz="1000"/>
            </a:lvl1pPr>
          </a:lstStyle>
          <a:p>
            <a:pPr lvl="0"/>
            <a:endParaRPr lang="nl-NL" dirty="0"/>
          </a:p>
        </p:txBody>
      </p:sp>
      <p:sp>
        <p:nvSpPr>
          <p:cNvPr id="23" name="Tijdelijke aanduiding voor afbeelding 22">
            <a:extLst>
              <a:ext uri="{FF2B5EF4-FFF2-40B4-BE49-F238E27FC236}">
                <a16:creationId xmlns:a16="http://schemas.microsoft.com/office/drawing/2014/main" id="{E43BAF07-331B-140A-A1DC-396D639C59E9}"/>
              </a:ext>
            </a:extLst>
          </p:cNvPr>
          <p:cNvSpPr>
            <a:spLocks noGrp="1"/>
          </p:cNvSpPr>
          <p:nvPr>
            <p:ph type="pic" sz="quarter" idx="15"/>
          </p:nvPr>
        </p:nvSpPr>
        <p:spPr>
          <a:xfrm>
            <a:off x="4296000" y="2065942"/>
            <a:ext cx="3600000" cy="3600000"/>
          </a:xfrm>
          <a:prstGeom prst="flowChartConnector">
            <a:avLst/>
          </a:prstGeom>
        </p:spPr>
        <p:txBody>
          <a:bodyPr/>
          <a:lstStyle/>
          <a:p>
            <a:endParaRPr lang="nl-NL"/>
          </a:p>
        </p:txBody>
      </p:sp>
      <p:sp>
        <p:nvSpPr>
          <p:cNvPr id="24" name="Tijdelijke aanduiding voor tekst 17">
            <a:extLst>
              <a:ext uri="{FF2B5EF4-FFF2-40B4-BE49-F238E27FC236}">
                <a16:creationId xmlns:a16="http://schemas.microsoft.com/office/drawing/2014/main" id="{AFAF19A6-600B-F260-3F8C-CAA3AC6CDCE7}"/>
              </a:ext>
            </a:extLst>
          </p:cNvPr>
          <p:cNvSpPr>
            <a:spLocks noGrp="1"/>
          </p:cNvSpPr>
          <p:nvPr>
            <p:ph type="body" sz="quarter" idx="16"/>
          </p:nvPr>
        </p:nvSpPr>
        <p:spPr>
          <a:xfrm>
            <a:off x="8353861" y="3858214"/>
            <a:ext cx="3388394" cy="477823"/>
          </a:xfrm>
          <a:prstGeom prst="rect">
            <a:avLst/>
          </a:prstGeom>
        </p:spPr>
        <p:txBody>
          <a:bodyPr/>
          <a:lstStyle>
            <a:lvl1pPr>
              <a:defRPr sz="1000">
                <a:solidFill>
                  <a:srgbClr val="FFFFFF"/>
                </a:solidFill>
              </a:defRPr>
            </a:lvl1pPr>
          </a:lstStyle>
          <a:p>
            <a:pPr lvl="0"/>
            <a:endParaRPr lang="nl-NL" dirty="0"/>
          </a:p>
        </p:txBody>
      </p:sp>
    </p:spTree>
    <p:extLst>
      <p:ext uri="{BB962C8B-B14F-4D97-AF65-F5344CB8AC3E}">
        <p14:creationId xmlns:p14="http://schemas.microsoft.com/office/powerpoint/2010/main" val="22819097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uwe cirkel met tekst">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65D3592-0D39-7528-678A-DA6149DADB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989" t="2211" r="57457" b="26490"/>
          <a:stretch/>
        </p:blipFill>
        <p:spPr>
          <a:xfrm>
            <a:off x="3852638" y="1608547"/>
            <a:ext cx="4486721" cy="4549332"/>
          </a:xfrm>
          <a:prstGeom prst="rect">
            <a:avLst/>
          </a:prstGeom>
        </p:spPr>
      </p:pic>
      <p:sp>
        <p:nvSpPr>
          <p:cNvPr id="10" name="Rechthoek 9">
            <a:extLst>
              <a:ext uri="{FF2B5EF4-FFF2-40B4-BE49-F238E27FC236}">
                <a16:creationId xmlns:a16="http://schemas.microsoft.com/office/drawing/2014/main" id="{412D6D3F-56DF-049B-371E-54C191117E0E}"/>
              </a:ext>
            </a:extLst>
          </p:cNvPr>
          <p:cNvSpPr/>
          <p:nvPr userDrawn="1"/>
        </p:nvSpPr>
        <p:spPr>
          <a:xfrm rot="10800000">
            <a:off x="-9526" y="-13859"/>
            <a:ext cx="8808720" cy="874387"/>
          </a:xfrm>
          <a:prstGeom prst="rect">
            <a:avLst/>
          </a:prstGeom>
          <a:solidFill>
            <a:srgbClr val="791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7030A0"/>
              </a:solidFill>
            </a:endParaRPr>
          </a:p>
        </p:txBody>
      </p:sp>
      <p:sp>
        <p:nvSpPr>
          <p:cNvPr id="11" name="Ovaal 10">
            <a:extLst>
              <a:ext uri="{FF2B5EF4-FFF2-40B4-BE49-F238E27FC236}">
                <a16:creationId xmlns:a16="http://schemas.microsoft.com/office/drawing/2014/main" id="{6D91709B-9E23-B001-1B66-F328F2BF25AB}"/>
              </a:ext>
            </a:extLst>
          </p:cNvPr>
          <p:cNvSpPr/>
          <p:nvPr userDrawn="1"/>
        </p:nvSpPr>
        <p:spPr>
          <a:xfrm rot="10800000">
            <a:off x="8400876" y="-27423"/>
            <a:ext cx="796636" cy="887951"/>
          </a:xfrm>
          <a:prstGeom prst="ellipse">
            <a:avLst/>
          </a:prstGeom>
          <a:solidFill>
            <a:srgbClr val="791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7030A0"/>
              </a:solidFill>
            </a:endParaRPr>
          </a:p>
        </p:txBody>
      </p:sp>
      <p:pic>
        <p:nvPicPr>
          <p:cNvPr id="12" name="Afbeelding 11">
            <a:extLst>
              <a:ext uri="{FF2B5EF4-FFF2-40B4-BE49-F238E27FC236}">
                <a16:creationId xmlns:a16="http://schemas.microsoft.com/office/drawing/2014/main" id="{03E74B7D-9AE3-293F-6914-4BBD8DBCBB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14" y="5912910"/>
            <a:ext cx="1524248" cy="887953"/>
          </a:xfrm>
          <a:prstGeom prst="rect">
            <a:avLst/>
          </a:prstGeom>
        </p:spPr>
      </p:pic>
      <p:sp>
        <p:nvSpPr>
          <p:cNvPr id="13" name="Tijdelijke aanduiding voor tekst 13">
            <a:extLst>
              <a:ext uri="{FF2B5EF4-FFF2-40B4-BE49-F238E27FC236}">
                <a16:creationId xmlns:a16="http://schemas.microsoft.com/office/drawing/2014/main" id="{E99B5113-2D16-229C-EF05-8552A545C3BC}"/>
              </a:ext>
            </a:extLst>
          </p:cNvPr>
          <p:cNvSpPr>
            <a:spLocks noGrp="1"/>
          </p:cNvSpPr>
          <p:nvPr>
            <p:ph type="body" sz="quarter" idx="10" hasCustomPrompt="1"/>
          </p:nvPr>
        </p:nvSpPr>
        <p:spPr>
          <a:xfrm>
            <a:off x="263692" y="196964"/>
            <a:ext cx="8034733" cy="439175"/>
          </a:xfrm>
          <a:prstGeom prst="rect">
            <a:avLst/>
          </a:prstGeom>
        </p:spPr>
        <p:txBody>
          <a:bodyPr/>
          <a:lstStyle>
            <a:lvl1pPr>
              <a:defRPr sz="2800">
                <a:solidFill>
                  <a:srgbClr val="FFFFFF"/>
                </a:solidFill>
                <a:latin typeface="+mj-lt"/>
              </a:defRPr>
            </a:lvl1pPr>
          </a:lstStyle>
          <a:p>
            <a:pPr lvl="0"/>
            <a:r>
              <a:rPr lang="nl-NL" dirty="0"/>
              <a:t>Titel </a:t>
            </a:r>
          </a:p>
        </p:txBody>
      </p:sp>
      <p:sp>
        <p:nvSpPr>
          <p:cNvPr id="6" name="Rechthoek: afgeronde hoeken 5">
            <a:extLst>
              <a:ext uri="{FF2B5EF4-FFF2-40B4-BE49-F238E27FC236}">
                <a16:creationId xmlns:a16="http://schemas.microsoft.com/office/drawing/2014/main" id="{06C9F756-AFD3-4A2F-C348-4BDB92D533BD}"/>
              </a:ext>
            </a:extLst>
          </p:cNvPr>
          <p:cNvSpPr/>
          <p:nvPr userDrawn="1"/>
        </p:nvSpPr>
        <p:spPr>
          <a:xfrm>
            <a:off x="364594" y="3101806"/>
            <a:ext cx="3578029" cy="663547"/>
          </a:xfrm>
          <a:prstGeom prst="roundRect">
            <a:avLst>
              <a:gd name="adj" fmla="val 1178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afgeronde hoeken 13">
            <a:extLst>
              <a:ext uri="{FF2B5EF4-FFF2-40B4-BE49-F238E27FC236}">
                <a16:creationId xmlns:a16="http://schemas.microsoft.com/office/drawing/2014/main" id="{D2FD481C-B509-4188-6783-A5A372C4932A}"/>
              </a:ext>
            </a:extLst>
          </p:cNvPr>
          <p:cNvSpPr/>
          <p:nvPr userDrawn="1"/>
        </p:nvSpPr>
        <p:spPr>
          <a:xfrm>
            <a:off x="6095999" y="1022885"/>
            <a:ext cx="3578029" cy="663547"/>
          </a:xfrm>
          <a:prstGeom prst="roundRect">
            <a:avLst>
              <a:gd name="adj" fmla="val 1300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afgeronde hoeken 15">
            <a:extLst>
              <a:ext uri="{FF2B5EF4-FFF2-40B4-BE49-F238E27FC236}">
                <a16:creationId xmlns:a16="http://schemas.microsoft.com/office/drawing/2014/main" id="{4A6CE00B-BB9A-097A-962A-172F7E43EF15}"/>
              </a:ext>
            </a:extLst>
          </p:cNvPr>
          <p:cNvSpPr/>
          <p:nvPr userDrawn="1"/>
        </p:nvSpPr>
        <p:spPr>
          <a:xfrm>
            <a:off x="8268711" y="3765353"/>
            <a:ext cx="3558695" cy="663547"/>
          </a:xfrm>
          <a:prstGeom prst="roundRect">
            <a:avLst>
              <a:gd name="adj" fmla="val 1178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afgeronde hoeken 16">
            <a:extLst>
              <a:ext uri="{FF2B5EF4-FFF2-40B4-BE49-F238E27FC236}">
                <a16:creationId xmlns:a16="http://schemas.microsoft.com/office/drawing/2014/main" id="{A52DFABB-EC36-B860-22D7-330BC12BD1F7}"/>
              </a:ext>
            </a:extLst>
          </p:cNvPr>
          <p:cNvSpPr/>
          <p:nvPr userDrawn="1"/>
        </p:nvSpPr>
        <p:spPr>
          <a:xfrm>
            <a:off x="2613727" y="6042812"/>
            <a:ext cx="3578030" cy="663547"/>
          </a:xfrm>
          <a:prstGeom prst="roundRect">
            <a:avLst>
              <a:gd name="adj" fmla="val 117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ijdelijke aanduiding voor tekst 17">
            <a:extLst>
              <a:ext uri="{FF2B5EF4-FFF2-40B4-BE49-F238E27FC236}">
                <a16:creationId xmlns:a16="http://schemas.microsoft.com/office/drawing/2014/main" id="{9FDA5932-0614-6F38-F96D-7B7FFCE80340}"/>
              </a:ext>
            </a:extLst>
          </p:cNvPr>
          <p:cNvSpPr>
            <a:spLocks noGrp="1"/>
          </p:cNvSpPr>
          <p:nvPr>
            <p:ph type="body" sz="quarter" idx="11"/>
          </p:nvPr>
        </p:nvSpPr>
        <p:spPr>
          <a:xfrm>
            <a:off x="6191757" y="1115746"/>
            <a:ext cx="3364937" cy="477823"/>
          </a:xfrm>
          <a:prstGeom prst="rect">
            <a:avLst/>
          </a:prstGeom>
        </p:spPr>
        <p:txBody>
          <a:bodyPr/>
          <a:lstStyle>
            <a:lvl1pPr>
              <a:defRPr sz="1000"/>
            </a:lvl1pPr>
          </a:lstStyle>
          <a:p>
            <a:pPr lvl="0"/>
            <a:endParaRPr lang="nl-NL" dirty="0"/>
          </a:p>
        </p:txBody>
      </p:sp>
      <p:sp>
        <p:nvSpPr>
          <p:cNvPr id="20" name="Tijdelijke aanduiding voor tekst 17">
            <a:extLst>
              <a:ext uri="{FF2B5EF4-FFF2-40B4-BE49-F238E27FC236}">
                <a16:creationId xmlns:a16="http://schemas.microsoft.com/office/drawing/2014/main" id="{D3A224E8-1781-E02A-94A4-8E9EA952B6D5}"/>
              </a:ext>
            </a:extLst>
          </p:cNvPr>
          <p:cNvSpPr>
            <a:spLocks noGrp="1"/>
          </p:cNvSpPr>
          <p:nvPr>
            <p:ph type="body" sz="quarter" idx="13"/>
          </p:nvPr>
        </p:nvSpPr>
        <p:spPr>
          <a:xfrm>
            <a:off x="2707606" y="6135673"/>
            <a:ext cx="3388394" cy="477823"/>
          </a:xfrm>
          <a:prstGeom prst="rect">
            <a:avLst/>
          </a:prstGeom>
        </p:spPr>
        <p:txBody>
          <a:bodyPr/>
          <a:lstStyle>
            <a:lvl1pPr>
              <a:defRPr sz="1000">
                <a:solidFill>
                  <a:srgbClr val="FFFFFF"/>
                </a:solidFill>
              </a:defRPr>
            </a:lvl1pPr>
          </a:lstStyle>
          <a:p>
            <a:pPr lvl="0"/>
            <a:endParaRPr lang="nl-NL" dirty="0"/>
          </a:p>
        </p:txBody>
      </p:sp>
      <p:sp>
        <p:nvSpPr>
          <p:cNvPr id="21" name="Tijdelijke aanduiding voor tekst 17">
            <a:extLst>
              <a:ext uri="{FF2B5EF4-FFF2-40B4-BE49-F238E27FC236}">
                <a16:creationId xmlns:a16="http://schemas.microsoft.com/office/drawing/2014/main" id="{C6C4C14F-EF7C-E70F-3FF3-612084801914}"/>
              </a:ext>
            </a:extLst>
          </p:cNvPr>
          <p:cNvSpPr>
            <a:spLocks noGrp="1"/>
          </p:cNvSpPr>
          <p:nvPr>
            <p:ph type="body" sz="quarter" idx="14"/>
          </p:nvPr>
        </p:nvSpPr>
        <p:spPr>
          <a:xfrm>
            <a:off x="449745" y="3194667"/>
            <a:ext cx="3369696" cy="477823"/>
          </a:xfrm>
          <a:prstGeom prst="rect">
            <a:avLst/>
          </a:prstGeom>
        </p:spPr>
        <p:txBody>
          <a:bodyPr/>
          <a:lstStyle>
            <a:lvl1pPr>
              <a:defRPr sz="1000"/>
            </a:lvl1pPr>
          </a:lstStyle>
          <a:p>
            <a:pPr lvl="0"/>
            <a:endParaRPr lang="nl-NL" dirty="0"/>
          </a:p>
        </p:txBody>
      </p:sp>
      <p:sp>
        <p:nvSpPr>
          <p:cNvPr id="23" name="Tijdelijke aanduiding voor afbeelding 22">
            <a:extLst>
              <a:ext uri="{FF2B5EF4-FFF2-40B4-BE49-F238E27FC236}">
                <a16:creationId xmlns:a16="http://schemas.microsoft.com/office/drawing/2014/main" id="{E43BAF07-331B-140A-A1DC-396D639C59E9}"/>
              </a:ext>
            </a:extLst>
          </p:cNvPr>
          <p:cNvSpPr>
            <a:spLocks noGrp="1"/>
          </p:cNvSpPr>
          <p:nvPr>
            <p:ph type="pic" sz="quarter" idx="15"/>
          </p:nvPr>
        </p:nvSpPr>
        <p:spPr>
          <a:xfrm>
            <a:off x="4296000" y="2065942"/>
            <a:ext cx="3600000" cy="3600000"/>
          </a:xfrm>
          <a:prstGeom prst="flowChartConnector">
            <a:avLst/>
          </a:prstGeom>
        </p:spPr>
        <p:txBody>
          <a:bodyPr/>
          <a:lstStyle/>
          <a:p>
            <a:endParaRPr lang="nl-NL"/>
          </a:p>
        </p:txBody>
      </p:sp>
      <p:sp>
        <p:nvSpPr>
          <p:cNvPr id="24" name="Tijdelijke aanduiding voor tekst 17">
            <a:extLst>
              <a:ext uri="{FF2B5EF4-FFF2-40B4-BE49-F238E27FC236}">
                <a16:creationId xmlns:a16="http://schemas.microsoft.com/office/drawing/2014/main" id="{AFAF19A6-600B-F260-3F8C-CAA3AC6CDCE7}"/>
              </a:ext>
            </a:extLst>
          </p:cNvPr>
          <p:cNvSpPr>
            <a:spLocks noGrp="1"/>
          </p:cNvSpPr>
          <p:nvPr>
            <p:ph type="body" sz="quarter" idx="16"/>
          </p:nvPr>
        </p:nvSpPr>
        <p:spPr>
          <a:xfrm>
            <a:off x="8353861" y="3858214"/>
            <a:ext cx="3388394" cy="477823"/>
          </a:xfrm>
          <a:prstGeom prst="rect">
            <a:avLst/>
          </a:prstGeom>
        </p:spPr>
        <p:txBody>
          <a:bodyPr/>
          <a:lstStyle>
            <a:lvl1pPr>
              <a:defRPr sz="1000">
                <a:solidFill>
                  <a:srgbClr val="FFFFFF"/>
                </a:solidFill>
              </a:defRPr>
            </a:lvl1pPr>
          </a:lstStyle>
          <a:p>
            <a:pPr lvl="0"/>
            <a:endParaRPr lang="nl-NL" dirty="0"/>
          </a:p>
        </p:txBody>
      </p:sp>
    </p:spTree>
    <p:extLst>
      <p:ext uri="{BB962C8B-B14F-4D97-AF65-F5344CB8AC3E}">
        <p14:creationId xmlns:p14="http://schemas.microsoft.com/office/powerpoint/2010/main" val="17942438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oze cirkel met tekst 3">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412D6D3F-56DF-049B-371E-54C191117E0E}"/>
              </a:ext>
            </a:extLst>
          </p:cNvPr>
          <p:cNvSpPr/>
          <p:nvPr userDrawn="1"/>
        </p:nvSpPr>
        <p:spPr>
          <a:xfrm rot="10800000">
            <a:off x="-9526" y="-13859"/>
            <a:ext cx="8808720" cy="874387"/>
          </a:xfrm>
          <a:prstGeom prst="rect">
            <a:avLst/>
          </a:prstGeom>
          <a:solidFill>
            <a:srgbClr val="791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7030A0"/>
              </a:solidFill>
            </a:endParaRPr>
          </a:p>
        </p:txBody>
      </p:sp>
      <p:sp>
        <p:nvSpPr>
          <p:cNvPr id="11" name="Ovaal 10">
            <a:extLst>
              <a:ext uri="{FF2B5EF4-FFF2-40B4-BE49-F238E27FC236}">
                <a16:creationId xmlns:a16="http://schemas.microsoft.com/office/drawing/2014/main" id="{6D91709B-9E23-B001-1B66-F328F2BF25AB}"/>
              </a:ext>
            </a:extLst>
          </p:cNvPr>
          <p:cNvSpPr/>
          <p:nvPr userDrawn="1"/>
        </p:nvSpPr>
        <p:spPr>
          <a:xfrm rot="10800000">
            <a:off x="8400876" y="-27423"/>
            <a:ext cx="796636" cy="887951"/>
          </a:xfrm>
          <a:prstGeom prst="ellipse">
            <a:avLst/>
          </a:prstGeom>
          <a:solidFill>
            <a:srgbClr val="791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7030A0"/>
              </a:solidFill>
            </a:endParaRPr>
          </a:p>
        </p:txBody>
      </p:sp>
      <p:pic>
        <p:nvPicPr>
          <p:cNvPr id="12" name="Afbeelding 11">
            <a:extLst>
              <a:ext uri="{FF2B5EF4-FFF2-40B4-BE49-F238E27FC236}">
                <a16:creationId xmlns:a16="http://schemas.microsoft.com/office/drawing/2014/main" id="{03E74B7D-9AE3-293F-6914-4BBD8DBCBB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14" y="5912910"/>
            <a:ext cx="1524248" cy="887953"/>
          </a:xfrm>
          <a:prstGeom prst="rect">
            <a:avLst/>
          </a:prstGeom>
        </p:spPr>
      </p:pic>
      <p:sp>
        <p:nvSpPr>
          <p:cNvPr id="13" name="Tijdelijke aanduiding voor tekst 13">
            <a:extLst>
              <a:ext uri="{FF2B5EF4-FFF2-40B4-BE49-F238E27FC236}">
                <a16:creationId xmlns:a16="http://schemas.microsoft.com/office/drawing/2014/main" id="{E99B5113-2D16-229C-EF05-8552A545C3BC}"/>
              </a:ext>
            </a:extLst>
          </p:cNvPr>
          <p:cNvSpPr>
            <a:spLocks noGrp="1"/>
          </p:cNvSpPr>
          <p:nvPr>
            <p:ph type="body" sz="quarter" idx="10" hasCustomPrompt="1"/>
          </p:nvPr>
        </p:nvSpPr>
        <p:spPr>
          <a:xfrm>
            <a:off x="263692" y="196964"/>
            <a:ext cx="8034733" cy="439175"/>
          </a:xfrm>
          <a:prstGeom prst="rect">
            <a:avLst/>
          </a:prstGeom>
        </p:spPr>
        <p:txBody>
          <a:bodyPr/>
          <a:lstStyle>
            <a:lvl1pPr>
              <a:defRPr sz="2800">
                <a:solidFill>
                  <a:srgbClr val="FFFFFF"/>
                </a:solidFill>
                <a:latin typeface="+mj-lt"/>
              </a:defRPr>
            </a:lvl1pPr>
          </a:lstStyle>
          <a:p>
            <a:pPr lvl="0"/>
            <a:r>
              <a:rPr lang="nl-NL" dirty="0"/>
              <a:t>Titel </a:t>
            </a:r>
          </a:p>
        </p:txBody>
      </p:sp>
      <p:pic>
        <p:nvPicPr>
          <p:cNvPr id="4" name="Afbeelding 3">
            <a:extLst>
              <a:ext uri="{FF2B5EF4-FFF2-40B4-BE49-F238E27FC236}">
                <a16:creationId xmlns:a16="http://schemas.microsoft.com/office/drawing/2014/main" id="{E16669D3-7712-DBD9-63B7-A7384462C01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443" t="19021" r="54615" b="12172"/>
          <a:stretch/>
        </p:blipFill>
        <p:spPr>
          <a:xfrm rot="10800000">
            <a:off x="3652966" y="1205360"/>
            <a:ext cx="4747910" cy="4707549"/>
          </a:xfrm>
          <a:prstGeom prst="rect">
            <a:avLst/>
          </a:prstGeom>
        </p:spPr>
      </p:pic>
      <p:sp>
        <p:nvSpPr>
          <p:cNvPr id="14" name="Rechthoek: afgeronde hoeken 13">
            <a:extLst>
              <a:ext uri="{FF2B5EF4-FFF2-40B4-BE49-F238E27FC236}">
                <a16:creationId xmlns:a16="http://schemas.microsoft.com/office/drawing/2014/main" id="{6C05C6A6-966D-BFE8-EA02-F5DB6DFBE561}"/>
              </a:ext>
            </a:extLst>
          </p:cNvPr>
          <p:cNvSpPr/>
          <p:nvPr userDrawn="1"/>
        </p:nvSpPr>
        <p:spPr>
          <a:xfrm>
            <a:off x="8312757" y="3058806"/>
            <a:ext cx="3578029" cy="663547"/>
          </a:xfrm>
          <a:prstGeom prst="roundRect">
            <a:avLst>
              <a:gd name="adj" fmla="val 117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afgeronde hoeken 15">
            <a:extLst>
              <a:ext uri="{FF2B5EF4-FFF2-40B4-BE49-F238E27FC236}">
                <a16:creationId xmlns:a16="http://schemas.microsoft.com/office/drawing/2014/main" id="{257334FA-EBDE-393B-701D-5DBFE79E976F}"/>
              </a:ext>
            </a:extLst>
          </p:cNvPr>
          <p:cNvSpPr/>
          <p:nvPr userDrawn="1"/>
        </p:nvSpPr>
        <p:spPr>
          <a:xfrm>
            <a:off x="2562017" y="5757722"/>
            <a:ext cx="3558695" cy="663547"/>
          </a:xfrm>
          <a:prstGeom prst="roundRect">
            <a:avLst>
              <a:gd name="adj" fmla="val 105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afgeronde hoeken 16">
            <a:extLst>
              <a:ext uri="{FF2B5EF4-FFF2-40B4-BE49-F238E27FC236}">
                <a16:creationId xmlns:a16="http://schemas.microsoft.com/office/drawing/2014/main" id="{B567186A-9DA6-CE94-5E8B-5407F5F12448}"/>
              </a:ext>
            </a:extLst>
          </p:cNvPr>
          <p:cNvSpPr/>
          <p:nvPr userDrawn="1"/>
        </p:nvSpPr>
        <p:spPr>
          <a:xfrm>
            <a:off x="354241" y="2201135"/>
            <a:ext cx="3578030" cy="663547"/>
          </a:xfrm>
          <a:prstGeom prst="roundRect">
            <a:avLst>
              <a:gd name="adj" fmla="val 1178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ijdelijke aanduiding voor tekst 17">
            <a:extLst>
              <a:ext uri="{FF2B5EF4-FFF2-40B4-BE49-F238E27FC236}">
                <a16:creationId xmlns:a16="http://schemas.microsoft.com/office/drawing/2014/main" id="{60326778-BE48-45D5-7D55-F1977BB5DFB8}"/>
              </a:ext>
            </a:extLst>
          </p:cNvPr>
          <p:cNvSpPr>
            <a:spLocks noGrp="1"/>
          </p:cNvSpPr>
          <p:nvPr>
            <p:ph type="body" sz="quarter" idx="11"/>
          </p:nvPr>
        </p:nvSpPr>
        <p:spPr>
          <a:xfrm>
            <a:off x="8408515" y="3151667"/>
            <a:ext cx="3364937" cy="477823"/>
          </a:xfrm>
          <a:prstGeom prst="rect">
            <a:avLst/>
          </a:prstGeom>
        </p:spPr>
        <p:txBody>
          <a:bodyPr/>
          <a:lstStyle>
            <a:lvl1pPr>
              <a:defRPr sz="1000"/>
            </a:lvl1pPr>
          </a:lstStyle>
          <a:p>
            <a:pPr lvl="0"/>
            <a:endParaRPr lang="nl-NL" dirty="0"/>
          </a:p>
        </p:txBody>
      </p:sp>
      <p:sp>
        <p:nvSpPr>
          <p:cNvPr id="19" name="Tijdelijke aanduiding voor tekst 17">
            <a:extLst>
              <a:ext uri="{FF2B5EF4-FFF2-40B4-BE49-F238E27FC236}">
                <a16:creationId xmlns:a16="http://schemas.microsoft.com/office/drawing/2014/main" id="{981888A6-5A9D-478B-37A5-DC5709BA346E}"/>
              </a:ext>
            </a:extLst>
          </p:cNvPr>
          <p:cNvSpPr>
            <a:spLocks noGrp="1"/>
          </p:cNvSpPr>
          <p:nvPr>
            <p:ph type="body" sz="quarter" idx="13"/>
          </p:nvPr>
        </p:nvSpPr>
        <p:spPr>
          <a:xfrm>
            <a:off x="448120" y="2293996"/>
            <a:ext cx="3388394" cy="477823"/>
          </a:xfrm>
          <a:prstGeom prst="rect">
            <a:avLst/>
          </a:prstGeom>
        </p:spPr>
        <p:txBody>
          <a:bodyPr/>
          <a:lstStyle>
            <a:lvl1pPr>
              <a:defRPr sz="1000">
                <a:solidFill>
                  <a:srgbClr val="FFFFFF"/>
                </a:solidFill>
              </a:defRPr>
            </a:lvl1pPr>
          </a:lstStyle>
          <a:p>
            <a:pPr lvl="0"/>
            <a:endParaRPr lang="nl-NL" dirty="0"/>
          </a:p>
        </p:txBody>
      </p:sp>
      <p:sp>
        <p:nvSpPr>
          <p:cNvPr id="20" name="Tijdelijke aanduiding voor tekst 17">
            <a:extLst>
              <a:ext uri="{FF2B5EF4-FFF2-40B4-BE49-F238E27FC236}">
                <a16:creationId xmlns:a16="http://schemas.microsoft.com/office/drawing/2014/main" id="{E489DAE4-ECD0-0543-90B1-B3C55CD54EC2}"/>
              </a:ext>
            </a:extLst>
          </p:cNvPr>
          <p:cNvSpPr>
            <a:spLocks noGrp="1"/>
          </p:cNvSpPr>
          <p:nvPr>
            <p:ph type="body" sz="quarter" idx="16"/>
          </p:nvPr>
        </p:nvSpPr>
        <p:spPr>
          <a:xfrm>
            <a:off x="2647167" y="5850583"/>
            <a:ext cx="3388394" cy="477823"/>
          </a:xfrm>
          <a:prstGeom prst="rect">
            <a:avLst/>
          </a:prstGeom>
        </p:spPr>
        <p:txBody>
          <a:bodyPr/>
          <a:lstStyle>
            <a:lvl1pPr>
              <a:defRPr sz="1000">
                <a:solidFill>
                  <a:srgbClr val="FFFFFF"/>
                </a:solidFill>
              </a:defRPr>
            </a:lvl1pPr>
          </a:lstStyle>
          <a:p>
            <a:pPr lvl="0"/>
            <a:endParaRPr lang="nl-NL" dirty="0"/>
          </a:p>
        </p:txBody>
      </p:sp>
      <p:sp>
        <p:nvSpPr>
          <p:cNvPr id="21" name="Tijdelijke aanduiding voor afbeelding 22">
            <a:extLst>
              <a:ext uri="{FF2B5EF4-FFF2-40B4-BE49-F238E27FC236}">
                <a16:creationId xmlns:a16="http://schemas.microsoft.com/office/drawing/2014/main" id="{1CB35B6A-B83E-A903-D92A-858E27D85D00}"/>
              </a:ext>
            </a:extLst>
          </p:cNvPr>
          <p:cNvSpPr>
            <a:spLocks noGrp="1"/>
          </p:cNvSpPr>
          <p:nvPr>
            <p:ph type="pic" sz="quarter" idx="15"/>
          </p:nvPr>
        </p:nvSpPr>
        <p:spPr>
          <a:xfrm>
            <a:off x="4296000" y="1759134"/>
            <a:ext cx="3600000" cy="3600000"/>
          </a:xfrm>
          <a:prstGeom prst="flowChartConnector">
            <a:avLst/>
          </a:prstGeom>
        </p:spPr>
        <p:txBody>
          <a:bodyPr/>
          <a:lstStyle/>
          <a:p>
            <a:endParaRPr lang="nl-NL"/>
          </a:p>
        </p:txBody>
      </p:sp>
    </p:spTree>
    <p:extLst>
      <p:ext uri="{BB962C8B-B14F-4D97-AF65-F5344CB8AC3E}">
        <p14:creationId xmlns:p14="http://schemas.microsoft.com/office/powerpoint/2010/main" val="41610073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bg1"/>
        </a:solidFill>
        <a:effectLst/>
      </p:bgPr>
    </p:bg>
    <p:spTree>
      <p:nvGrpSpPr>
        <p:cNvPr id="1" name=""/>
        <p:cNvGrpSpPr/>
        <p:nvPr/>
      </p:nvGrpSpPr>
      <p:grpSpPr>
        <a:xfrm>
          <a:off x="0" y="0"/>
          <a:ext cx="0" cy="0"/>
          <a:chOff x="0" y="0"/>
          <a:chExt cx="0" cy="0"/>
        </a:xfrm>
      </p:grpSpPr>
      <p:grpSp>
        <p:nvGrpSpPr>
          <p:cNvPr id="5" name="Groep 4"/>
          <p:cNvGrpSpPr/>
          <p:nvPr userDrawn="1"/>
        </p:nvGrpSpPr>
        <p:grpSpPr>
          <a:xfrm>
            <a:off x="1880887" y="4605797"/>
            <a:ext cx="8614440" cy="623403"/>
            <a:chOff x="174115" y="5493562"/>
            <a:chExt cx="8614440" cy="623403"/>
          </a:xfrm>
        </p:grpSpPr>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115" y="5565570"/>
              <a:ext cx="1483818" cy="479387"/>
            </a:xfrm>
            <a:prstGeom prst="rect">
              <a:avLst/>
            </a:prstGeom>
          </p:spPr>
        </p:pic>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28860" y="5565570"/>
              <a:ext cx="1483818" cy="479387"/>
            </a:xfrm>
            <a:prstGeom prst="rect">
              <a:avLst/>
            </a:prstGeom>
          </p:spPr>
        </p:pic>
        <p:pic>
          <p:nvPicPr>
            <p:cNvPr id="8" name="Afbeelding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72695" y="5583282"/>
              <a:ext cx="1895491" cy="443963"/>
            </a:xfrm>
            <a:prstGeom prst="rect">
              <a:avLst/>
            </a:prstGeom>
          </p:spPr>
        </p:pic>
        <p:pic>
          <p:nvPicPr>
            <p:cNvPr id="9" name="Afbeelding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39114" y="5493562"/>
              <a:ext cx="1149441" cy="623403"/>
            </a:xfrm>
            <a:prstGeom prst="rect">
              <a:avLst/>
            </a:prstGeom>
          </p:spPr>
        </p:pic>
        <p:pic>
          <p:nvPicPr>
            <p:cNvPr id="10" name="Afbeelding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683605" y="5536517"/>
              <a:ext cx="1518163" cy="537492"/>
            </a:xfrm>
            <a:prstGeom prst="rect">
              <a:avLst/>
            </a:prstGeom>
          </p:spPr>
        </p:pic>
      </p:grpSp>
      <p:pic>
        <p:nvPicPr>
          <p:cNvPr id="11" name="Afbeelding 10"/>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1601154" y="1174506"/>
            <a:ext cx="8989691" cy="2331701"/>
          </a:xfrm>
          <a:prstGeom prst="rect">
            <a:avLst/>
          </a:prstGeom>
        </p:spPr>
      </p:pic>
      <p:sp>
        <p:nvSpPr>
          <p:cNvPr id="3" name="Tijdelijke aanduiding voor datum 2">
            <a:extLst>
              <a:ext uri="{FF2B5EF4-FFF2-40B4-BE49-F238E27FC236}">
                <a16:creationId xmlns:a16="http://schemas.microsoft.com/office/drawing/2014/main" id="{EC232EC2-C518-4C8F-AA77-DDAC1302265C}"/>
              </a:ext>
            </a:extLst>
          </p:cNvPr>
          <p:cNvSpPr>
            <a:spLocks noGrp="1"/>
          </p:cNvSpPr>
          <p:nvPr>
            <p:ph type="dt" sz="half" idx="10"/>
          </p:nvPr>
        </p:nvSpPr>
        <p:spPr/>
        <p:txBody>
          <a:bodyPr/>
          <a:lstStyle/>
          <a:p>
            <a:pPr>
              <a:defRPr/>
            </a:pPr>
            <a:fld id="{1A646F7F-79D7-45B3-8963-BD62BC6E139A}" type="datetime1">
              <a:rPr lang="nl-NL" altLang="nl-NL" smtClean="0"/>
              <a:pPr>
                <a:defRPr/>
              </a:pPr>
              <a:t>26-6-2025</a:t>
            </a:fld>
            <a:endParaRPr lang="nl-NL" altLang="nl-NL"/>
          </a:p>
        </p:txBody>
      </p:sp>
      <p:sp>
        <p:nvSpPr>
          <p:cNvPr id="4" name="Tijdelijke aanduiding voor dianummer 3">
            <a:extLst>
              <a:ext uri="{FF2B5EF4-FFF2-40B4-BE49-F238E27FC236}">
                <a16:creationId xmlns:a16="http://schemas.microsoft.com/office/drawing/2014/main" id="{90A3D2EB-3B88-4BBB-90D5-D3DB33471B63}"/>
              </a:ext>
            </a:extLst>
          </p:cNvPr>
          <p:cNvSpPr>
            <a:spLocks noGrp="1"/>
          </p:cNvSpPr>
          <p:nvPr>
            <p:ph type="sldNum" sz="quarter" idx="11"/>
          </p:nvPr>
        </p:nvSpPr>
        <p:spPr/>
        <p:txBody>
          <a:bodyPr/>
          <a:lstStyle/>
          <a:p>
            <a:pPr>
              <a:defRPr/>
            </a:pPr>
            <a:fld id="{3669F5D8-2812-434D-BADC-0CB84C36738D}" type="slidenum">
              <a:rPr lang="nl-NL" altLang="nl-NL" smtClean="0"/>
              <a:pPr>
                <a:defRPr/>
              </a:pPr>
              <a:t>‹nr.›</a:t>
            </a:fld>
            <a:endParaRPr lang="nl-NL" altLang="nl-NL"/>
          </a:p>
        </p:txBody>
      </p:sp>
    </p:spTree>
    <p:extLst>
      <p:ext uri="{BB962C8B-B14F-4D97-AF65-F5344CB8AC3E}">
        <p14:creationId xmlns:p14="http://schemas.microsoft.com/office/powerpoint/2010/main" val="36121625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dia met foto">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29CECB2A-E34D-43B3-9632-77BDAED42DA1}"/>
              </a:ext>
            </a:extLst>
          </p:cNvPr>
          <p:cNvSpPr>
            <a:spLocks noGrp="1"/>
          </p:cNvSpPr>
          <p:nvPr>
            <p:ph type="sldNum" sz="quarter" idx="10"/>
          </p:nvPr>
        </p:nvSpPr>
        <p:spPr/>
        <p:txBody>
          <a:bodyPr/>
          <a:lstStyle/>
          <a:p>
            <a:pPr>
              <a:defRPr/>
            </a:pPr>
            <a:fld id="{3669F5D8-2812-434D-BADC-0CB84C36738D}" type="slidenum">
              <a:rPr lang="nl-NL" altLang="nl-NL" smtClean="0"/>
              <a:pPr>
                <a:defRPr/>
              </a:pPr>
              <a:t>‹nr.›</a:t>
            </a:fld>
            <a:endParaRPr lang="nl-NL" altLang="nl-NL"/>
          </a:p>
        </p:txBody>
      </p:sp>
      <p:sp>
        <p:nvSpPr>
          <p:cNvPr id="4" name="Tijdelijke aanduiding voor datum 3">
            <a:extLst>
              <a:ext uri="{FF2B5EF4-FFF2-40B4-BE49-F238E27FC236}">
                <a16:creationId xmlns:a16="http://schemas.microsoft.com/office/drawing/2014/main" id="{424A7E99-CCC4-4DE0-AFF4-872AB497E913}"/>
              </a:ext>
            </a:extLst>
          </p:cNvPr>
          <p:cNvSpPr>
            <a:spLocks noGrp="1"/>
          </p:cNvSpPr>
          <p:nvPr>
            <p:ph type="dt" sz="half" idx="11"/>
          </p:nvPr>
        </p:nvSpPr>
        <p:spPr/>
        <p:txBody>
          <a:bodyPr/>
          <a:lstStyle/>
          <a:p>
            <a:pPr>
              <a:defRPr/>
            </a:pPr>
            <a:fld id="{1A646F7F-79D7-45B3-8963-BD62BC6E139A}" type="datetime1">
              <a:rPr lang="nl-NL" altLang="nl-NL" smtClean="0"/>
              <a:pPr>
                <a:defRPr/>
              </a:pPr>
              <a:t>26-6-2025</a:t>
            </a:fld>
            <a:endParaRPr lang="nl-NL" altLang="nl-NL"/>
          </a:p>
        </p:txBody>
      </p:sp>
      <p:sp>
        <p:nvSpPr>
          <p:cNvPr id="6" name="Titel 4">
            <a:extLst>
              <a:ext uri="{FF2B5EF4-FFF2-40B4-BE49-F238E27FC236}">
                <a16:creationId xmlns:a16="http://schemas.microsoft.com/office/drawing/2014/main" id="{D4A55C57-BDFF-4C77-B215-AE60F1595D55}"/>
              </a:ext>
            </a:extLst>
          </p:cNvPr>
          <p:cNvSpPr>
            <a:spLocks noGrp="1"/>
          </p:cNvSpPr>
          <p:nvPr>
            <p:ph type="title" hasCustomPrompt="1"/>
          </p:nvPr>
        </p:nvSpPr>
        <p:spPr>
          <a:xfrm>
            <a:off x="695325" y="744438"/>
            <a:ext cx="5040635" cy="2207045"/>
          </a:xfrm>
        </p:spPr>
        <p:txBody>
          <a:bodyPr/>
          <a:lstStyle>
            <a:lvl1pPr>
              <a:defRPr sz="3600"/>
            </a:lvl1pPr>
          </a:lstStyle>
          <a:p>
            <a:r>
              <a:rPr lang="nl-NL"/>
              <a:t>Plaats hier een titel</a:t>
            </a:r>
          </a:p>
        </p:txBody>
      </p:sp>
      <p:sp>
        <p:nvSpPr>
          <p:cNvPr id="7" name="Tijdelijke aanduiding voor inhoud 5">
            <a:extLst>
              <a:ext uri="{FF2B5EF4-FFF2-40B4-BE49-F238E27FC236}">
                <a16:creationId xmlns:a16="http://schemas.microsoft.com/office/drawing/2014/main" id="{8E0DBF32-C20F-4BA4-BA3F-A03E5F2AC635}"/>
              </a:ext>
            </a:extLst>
          </p:cNvPr>
          <p:cNvSpPr>
            <a:spLocks noGrp="1"/>
          </p:cNvSpPr>
          <p:nvPr>
            <p:ph idx="12"/>
          </p:nvPr>
        </p:nvSpPr>
        <p:spPr>
          <a:xfrm>
            <a:off x="695325" y="3429000"/>
            <a:ext cx="5040635" cy="2232025"/>
          </a:xfrm>
        </p:spPr>
        <p:txBody>
          <a:bodyPr/>
          <a:lstStyle>
            <a:lvl1pPr marL="0" indent="0">
              <a:buNone/>
              <a:defRPr sz="2000"/>
            </a:lvl1pPr>
          </a:lstStyle>
          <a:p>
            <a:pPr lvl="0"/>
            <a:r>
              <a:rPr lang="nl-NL"/>
              <a:t>Klikken om de tekststijl van het model te bewerken</a:t>
            </a:r>
          </a:p>
        </p:txBody>
      </p:sp>
      <p:sp>
        <p:nvSpPr>
          <p:cNvPr id="8" name="Picture Placeholder 2">
            <a:extLst>
              <a:ext uri="{FF2B5EF4-FFF2-40B4-BE49-F238E27FC236}">
                <a16:creationId xmlns:a16="http://schemas.microsoft.com/office/drawing/2014/main" id="{EDE4613D-B7ED-4E00-8467-9C5C87D9093C}"/>
              </a:ext>
            </a:extLst>
          </p:cNvPr>
          <p:cNvSpPr>
            <a:spLocks noGrp="1" noChangeAspect="1"/>
          </p:cNvSpPr>
          <p:nvPr>
            <p:ph type="pic" idx="1" hasCustomPrompt="1"/>
          </p:nvPr>
        </p:nvSpPr>
        <p:spPr bwMode="auto">
          <a:xfrm>
            <a:off x="6168008" y="0"/>
            <a:ext cx="5400675" cy="6337671"/>
          </a:xfrm>
          <a:custGeom>
            <a:avLst/>
            <a:gdLst>
              <a:gd name="connsiteX0" fmla="*/ 0 w 5400675"/>
              <a:gd name="connsiteY0" fmla="*/ 0 h 6857999"/>
              <a:gd name="connsiteX1" fmla="*/ 5400675 w 5400675"/>
              <a:gd name="connsiteY1" fmla="*/ 0 h 6857999"/>
              <a:gd name="connsiteX2" fmla="*/ 5400675 w 5400675"/>
              <a:gd name="connsiteY2" fmla="*/ 6857999 h 6857999"/>
              <a:gd name="connsiteX3" fmla="*/ 0 w 5400675"/>
              <a:gd name="connsiteY3" fmla="*/ 6857999 h 6857999"/>
              <a:gd name="connsiteX4" fmla="*/ 0 w 5400675"/>
              <a:gd name="connsiteY4" fmla="*/ 0 h 6857999"/>
              <a:gd name="connsiteX0" fmla="*/ 0 w 5400675"/>
              <a:gd name="connsiteY0" fmla="*/ 0 h 6857999"/>
              <a:gd name="connsiteX1" fmla="*/ 5400675 w 5400675"/>
              <a:gd name="connsiteY1" fmla="*/ 0 h 6857999"/>
              <a:gd name="connsiteX2" fmla="*/ 5400675 w 5400675"/>
              <a:gd name="connsiteY2" fmla="*/ 6857999 h 6857999"/>
              <a:gd name="connsiteX3" fmla="*/ 3826 w 5400675"/>
              <a:gd name="connsiteY3" fmla="*/ 6138722 h 6857999"/>
              <a:gd name="connsiteX4" fmla="*/ 0 w 5400675"/>
              <a:gd name="connsiteY4" fmla="*/ 0 h 6857999"/>
              <a:gd name="connsiteX0" fmla="*/ 0 w 5400675"/>
              <a:gd name="connsiteY0" fmla="*/ 0 h 6337671"/>
              <a:gd name="connsiteX1" fmla="*/ 5400675 w 5400675"/>
              <a:gd name="connsiteY1" fmla="*/ 0 h 6337671"/>
              <a:gd name="connsiteX2" fmla="*/ 5396849 w 5400675"/>
              <a:gd name="connsiteY2" fmla="*/ 6337671 h 6337671"/>
              <a:gd name="connsiteX3" fmla="*/ 3826 w 5400675"/>
              <a:gd name="connsiteY3" fmla="*/ 6138722 h 6337671"/>
              <a:gd name="connsiteX4" fmla="*/ 0 w 5400675"/>
              <a:gd name="connsiteY4" fmla="*/ 0 h 6337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675" h="6337671">
                <a:moveTo>
                  <a:pt x="0" y="0"/>
                </a:moveTo>
                <a:lnTo>
                  <a:pt x="5400675" y="0"/>
                </a:lnTo>
                <a:cubicBezTo>
                  <a:pt x="5399400" y="2112557"/>
                  <a:pt x="5398124" y="4225114"/>
                  <a:pt x="5396849" y="6337671"/>
                </a:cubicBezTo>
                <a:lnTo>
                  <a:pt x="3826" y="6138722"/>
                </a:lnTo>
                <a:cubicBezTo>
                  <a:pt x="2551" y="4092481"/>
                  <a:pt x="1275" y="2046241"/>
                  <a:pt x="0"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om een afbeelding toe te voegen</a:t>
            </a:r>
            <a:endParaRPr lang="en-US" noProof="0"/>
          </a:p>
        </p:txBody>
      </p:sp>
    </p:spTree>
    <p:extLst>
      <p:ext uri="{BB962C8B-B14F-4D97-AF65-F5344CB8AC3E}">
        <p14:creationId xmlns:p14="http://schemas.microsoft.com/office/powerpoint/2010/main" val="1274467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2 - HvB">
    <p:bg>
      <p:bgPr>
        <a:solidFill>
          <a:schemeClr val="tx2"/>
        </a:solidFill>
        <a:effectLst/>
      </p:bgPr>
    </p:bg>
    <p:spTree>
      <p:nvGrpSpPr>
        <p:cNvPr id="1" name=""/>
        <p:cNvGrpSpPr/>
        <p:nvPr/>
      </p:nvGrpSpPr>
      <p:grpSpPr>
        <a:xfrm>
          <a:off x="0" y="0"/>
          <a:ext cx="0" cy="0"/>
          <a:chOff x="0" y="0"/>
          <a:chExt cx="0" cy="0"/>
        </a:xfrm>
      </p:grpSpPr>
      <p:sp>
        <p:nvSpPr>
          <p:cNvPr id="81" name="Indeling-naam">
            <a:extLst>
              <a:ext uri="{FF2B5EF4-FFF2-40B4-BE49-F238E27FC236}">
                <a16:creationId xmlns:a16="http://schemas.microsoft.com/office/drawing/2014/main" id="{263E24A8-56E8-3241-8031-A885CA04133B}"/>
              </a:ext>
              <a:ext uri="{C183D7F6-B498-43B3-948B-1728B52AA6E4}">
                <adec:decorative xmlns:adec="http://schemas.microsoft.com/office/drawing/2017/decorative" val="1"/>
              </a:ext>
            </a:extLst>
          </p:cNvPr>
          <p:cNvSpPr/>
          <p:nvPr userDrawn="1"/>
        </p:nvSpPr>
        <p:spPr>
          <a:xfrm>
            <a:off x="0" y="-429492"/>
            <a:ext cx="1388201" cy="3693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nl-NL" sz="2400" b="1" cap="all" baseline="0" noProof="0" dirty="0">
                <a:solidFill>
                  <a:schemeClr val="tx1"/>
                </a:solidFill>
                <a:latin typeface="+mj-lt"/>
              </a:rPr>
              <a:t>TITELDIA</a:t>
            </a:r>
          </a:p>
        </p:txBody>
      </p:sp>
      <p:sp>
        <p:nvSpPr>
          <p:cNvPr id="14" name="Achtergond voet">
            <a:extLst>
              <a:ext uri="{FF2B5EF4-FFF2-40B4-BE49-F238E27FC236}">
                <a16:creationId xmlns:a16="http://schemas.microsoft.com/office/drawing/2014/main" id="{53EFFD8D-CBC3-E231-EF0E-41C33B6C4868}"/>
              </a:ext>
              <a:ext uri="{C183D7F6-B498-43B3-948B-1728B52AA6E4}">
                <adec:decorative xmlns:adec="http://schemas.microsoft.com/office/drawing/2017/decorative" val="1"/>
              </a:ext>
            </a:extLst>
          </p:cNvPr>
          <p:cNvSpPr/>
          <p:nvPr userDrawn="1"/>
        </p:nvSpPr>
        <p:spPr>
          <a:xfrm>
            <a:off x="0" y="5751513"/>
            <a:ext cx="12192000" cy="11064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Achtergrond voet met schaduw">
            <a:extLst>
              <a:ext uri="{FF2B5EF4-FFF2-40B4-BE49-F238E27FC236}">
                <a16:creationId xmlns:a16="http://schemas.microsoft.com/office/drawing/2014/main" id="{A108612E-DB12-BBC0-3B73-5A60BB07AA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5748528"/>
            <a:ext cx="12192000" cy="1109472"/>
          </a:xfrm>
          <a:prstGeom prst="rect">
            <a:avLst/>
          </a:prstGeom>
        </p:spPr>
      </p:pic>
      <p:pic>
        <p:nvPicPr>
          <p:cNvPr id="18" name="Logo">
            <a:extLst>
              <a:ext uri="{FF2B5EF4-FFF2-40B4-BE49-F238E27FC236}">
                <a16:creationId xmlns:a16="http://schemas.microsoft.com/office/drawing/2014/main" id="{086C3F97-6272-D882-70C9-74F27ACA9359}"/>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86121" y="6027590"/>
            <a:ext cx="1591089" cy="559292"/>
          </a:xfrm>
          <a:prstGeom prst="rect">
            <a:avLst/>
          </a:prstGeom>
        </p:spPr>
      </p:pic>
      <p:sp>
        <p:nvSpPr>
          <p:cNvPr id="2" name="Placeholder titel"/>
          <p:cNvSpPr>
            <a:spLocks noGrp="1"/>
          </p:cNvSpPr>
          <p:nvPr>
            <p:ph type="ctrTitle" hasCustomPrompt="1"/>
          </p:nvPr>
        </p:nvSpPr>
        <p:spPr>
          <a:xfrm>
            <a:off x="717176" y="914400"/>
            <a:ext cx="6369084" cy="2101043"/>
          </a:xfrm>
        </p:spPr>
        <p:txBody>
          <a:bodyPr anchor="b">
            <a:normAutofit/>
          </a:bodyPr>
          <a:lstStyle>
            <a:lvl1pPr algn="l">
              <a:lnSpc>
                <a:spcPct val="100000"/>
              </a:lnSpc>
              <a:defRPr sz="4200">
                <a:solidFill>
                  <a:schemeClr val="bg1"/>
                </a:solidFill>
              </a:defRPr>
            </a:lvl1pPr>
          </a:lstStyle>
          <a:p>
            <a:r>
              <a:rPr lang="nl-NL" dirty="0"/>
              <a:t>[TITEL]</a:t>
            </a:r>
            <a:endParaRPr lang="en-US" dirty="0"/>
          </a:p>
        </p:txBody>
      </p:sp>
      <p:sp>
        <p:nvSpPr>
          <p:cNvPr id="3" name="Placeholder ondertitel"/>
          <p:cNvSpPr>
            <a:spLocks noGrp="1"/>
          </p:cNvSpPr>
          <p:nvPr>
            <p:ph type="subTitle" idx="1" hasCustomPrompt="1"/>
          </p:nvPr>
        </p:nvSpPr>
        <p:spPr>
          <a:xfrm>
            <a:off x="717176" y="3169078"/>
            <a:ext cx="6369084" cy="1189791"/>
          </a:xfrm>
        </p:spPr>
        <p:txBody>
          <a:bodyPr>
            <a:normAutofit/>
          </a:bodyPr>
          <a:lstStyle>
            <a:lvl1pPr marL="0" indent="0" algn="l">
              <a:lnSpc>
                <a:spcPct val="100000"/>
              </a:lnSpc>
              <a:buNone/>
              <a:defRPr sz="3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[ONDERTITEL]</a:t>
            </a:r>
            <a:endParaRPr lang="en-US" dirty="0"/>
          </a:p>
        </p:txBody>
      </p:sp>
      <p:sp>
        <p:nvSpPr>
          <p:cNvPr id="5" name="Placeholder datum">
            <a:extLst>
              <a:ext uri="{FF2B5EF4-FFF2-40B4-BE49-F238E27FC236}">
                <a16:creationId xmlns:a16="http://schemas.microsoft.com/office/drawing/2014/main" id="{BB8861EA-BA67-F0A1-5E5B-D6BCDF0F61FF}"/>
              </a:ext>
            </a:extLst>
          </p:cNvPr>
          <p:cNvSpPr>
            <a:spLocks noGrp="1"/>
          </p:cNvSpPr>
          <p:nvPr>
            <p:ph type="body" sz="quarter" idx="13" hasCustomPrompt="1"/>
          </p:nvPr>
        </p:nvSpPr>
        <p:spPr>
          <a:xfrm>
            <a:off x="717175" y="4466590"/>
            <a:ext cx="2743200" cy="365125"/>
          </a:xfrm>
        </p:spPr>
        <p:txBody>
          <a:bodyPr vert="horz" lIns="0" tIns="0" rIns="0" bIns="0" rtlCol="0" anchor="ctr"/>
          <a:lstStyle>
            <a:lvl1pPr>
              <a:defRPr lang="nl-NL" sz="1800" dirty="0">
                <a:solidFill>
                  <a:schemeClr val="accent4"/>
                </a:solidFill>
              </a:defRPr>
            </a:lvl1pPr>
          </a:lstStyle>
          <a:p>
            <a:pPr lvl="0"/>
            <a:r>
              <a:rPr lang="nl-NL" dirty="0"/>
              <a:t>[datum]</a:t>
            </a:r>
          </a:p>
        </p:txBody>
      </p:sp>
      <p:pic>
        <p:nvPicPr>
          <p:cNvPr id="254" name="Graphic 253">
            <a:extLst>
              <a:ext uri="{FF2B5EF4-FFF2-40B4-BE49-F238E27FC236}">
                <a16:creationId xmlns:a16="http://schemas.microsoft.com/office/drawing/2014/main" id="{E2830086-4DC4-43AE-C7BF-49A7D39CB2D7}"/>
              </a:ext>
            </a:extLst>
          </p:cNvPr>
          <p:cNvPicPr>
            <a:picLocks noChangeAspect="1"/>
          </p:cNvPicPr>
          <p:nvPr userDrawn="1"/>
        </p:nvPicPr>
        <p:blipFill>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92610" y="1227136"/>
            <a:ext cx="2844000" cy="2844000"/>
          </a:xfrm>
          <a:prstGeom prst="rect">
            <a:avLst/>
          </a:prstGeom>
        </p:spPr>
      </p:pic>
      <p:sp>
        <p:nvSpPr>
          <p:cNvPr id="255" name="Tijdelijke aanduiding voor afbeelding 254">
            <a:extLst>
              <a:ext uri="{FF2B5EF4-FFF2-40B4-BE49-F238E27FC236}">
                <a16:creationId xmlns:a16="http://schemas.microsoft.com/office/drawing/2014/main" id="{834EA281-E396-D61C-79E5-B11DD672F8FB}"/>
              </a:ext>
              <a:ext uri="{C183D7F6-B498-43B3-948B-1728B52AA6E4}">
                <adec:decorative xmlns:adec="http://schemas.microsoft.com/office/drawing/2017/decorative" val="0"/>
              </a:ext>
            </a:extLst>
          </p:cNvPr>
          <p:cNvSpPr>
            <a:spLocks noGrp="1"/>
          </p:cNvSpPr>
          <p:nvPr>
            <p:ph type="pic" sz="quarter" idx="11"/>
          </p:nvPr>
        </p:nvSpPr>
        <p:spPr>
          <a:xfrm>
            <a:off x="7429124" y="0"/>
            <a:ext cx="4762877" cy="5751513"/>
          </a:xfrm>
          <a:custGeom>
            <a:avLst/>
            <a:gdLst>
              <a:gd name="connsiteX0" fmla="*/ 2568166 w 4762877"/>
              <a:gd name="connsiteY0" fmla="*/ 0 h 5751513"/>
              <a:gd name="connsiteX1" fmla="*/ 4762877 w 4762877"/>
              <a:gd name="connsiteY1" fmla="*/ 0 h 5751513"/>
              <a:gd name="connsiteX2" fmla="*/ 4762877 w 4762877"/>
              <a:gd name="connsiteY2" fmla="*/ 5751513 h 5751513"/>
              <a:gd name="connsiteX3" fmla="*/ 0 w 4762877"/>
              <a:gd name="connsiteY3" fmla="*/ 5751513 h 5751513"/>
              <a:gd name="connsiteX4" fmla="*/ 790640 w 4762877"/>
              <a:gd name="connsiteY4" fmla="*/ 3980843 h 5751513"/>
              <a:gd name="connsiteX5" fmla="*/ 792056 w 4762877"/>
              <a:gd name="connsiteY5" fmla="*/ 3984026 h 5751513"/>
              <a:gd name="connsiteX6" fmla="*/ 955543 w 4762877"/>
              <a:gd name="connsiteY6" fmla="*/ 3616628 h 5751513"/>
              <a:gd name="connsiteX7" fmla="*/ 1777928 w 4762877"/>
              <a:gd name="connsiteY7" fmla="*/ 2644232 h 5751513"/>
              <a:gd name="connsiteX8" fmla="*/ 1658954 w 4762877"/>
              <a:gd name="connsiteY8" fmla="*/ 2174273 h 5751513"/>
              <a:gd name="connsiteX9" fmla="*/ 1623425 w 4762877"/>
              <a:gd name="connsiteY9" fmla="*/ 2115786 h 575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877" h="5751513">
                <a:moveTo>
                  <a:pt x="2568166" y="0"/>
                </a:moveTo>
                <a:lnTo>
                  <a:pt x="4762877" y="0"/>
                </a:lnTo>
                <a:lnTo>
                  <a:pt x="4762877" y="5751513"/>
                </a:lnTo>
                <a:lnTo>
                  <a:pt x="0" y="5751513"/>
                </a:lnTo>
                <a:lnTo>
                  <a:pt x="790640" y="3980843"/>
                </a:lnTo>
                <a:lnTo>
                  <a:pt x="792056" y="3984026"/>
                </a:lnTo>
                <a:lnTo>
                  <a:pt x="955543" y="3616628"/>
                </a:lnTo>
                <a:cubicBezTo>
                  <a:pt x="1422420" y="3538551"/>
                  <a:pt x="1777928" y="3132907"/>
                  <a:pt x="1777928" y="2644232"/>
                </a:cubicBezTo>
                <a:cubicBezTo>
                  <a:pt x="1777928" y="2474058"/>
                  <a:pt x="1734831" y="2313966"/>
                  <a:pt x="1658954" y="2174273"/>
                </a:cubicBezTo>
                <a:lnTo>
                  <a:pt x="1623425" y="2115786"/>
                </a:lnTo>
                <a:close/>
              </a:path>
            </a:pathLst>
          </a:custGeom>
          <a:solidFill>
            <a:schemeClr val="accent1"/>
          </a:solidFill>
        </p:spPr>
        <p:txBody>
          <a:bodyPr wrap="square" lIns="1116000" tIns="0" rIns="720000" bIns="251999" anchor="b" anchorCtr="0">
            <a:noAutofit/>
          </a:bodyPr>
          <a:lstStyle>
            <a:lvl1pPr algn="r">
              <a:defRPr sz="1500">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15328080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a met foto">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29CECB2A-E34D-43B3-9632-77BDAED42DA1}"/>
              </a:ext>
            </a:extLst>
          </p:cNvPr>
          <p:cNvSpPr>
            <a:spLocks noGrp="1"/>
          </p:cNvSpPr>
          <p:nvPr>
            <p:ph type="sldNum" sz="quarter" idx="10"/>
          </p:nvPr>
        </p:nvSpPr>
        <p:spPr/>
        <p:txBody>
          <a:bodyPr/>
          <a:lstStyle/>
          <a:p>
            <a:pPr>
              <a:defRPr/>
            </a:pPr>
            <a:fld id="{3669F5D8-2812-434D-BADC-0CB84C36738D}" type="slidenum">
              <a:rPr lang="nl-NL" altLang="nl-NL" smtClean="0"/>
              <a:pPr>
                <a:defRPr/>
              </a:pPr>
              <a:t>‹nr.›</a:t>
            </a:fld>
            <a:endParaRPr lang="nl-NL" altLang="nl-NL"/>
          </a:p>
        </p:txBody>
      </p:sp>
      <p:sp>
        <p:nvSpPr>
          <p:cNvPr id="4" name="Tijdelijke aanduiding voor datum 3">
            <a:extLst>
              <a:ext uri="{FF2B5EF4-FFF2-40B4-BE49-F238E27FC236}">
                <a16:creationId xmlns:a16="http://schemas.microsoft.com/office/drawing/2014/main" id="{424A7E99-CCC4-4DE0-AFF4-872AB497E913}"/>
              </a:ext>
            </a:extLst>
          </p:cNvPr>
          <p:cNvSpPr>
            <a:spLocks noGrp="1"/>
          </p:cNvSpPr>
          <p:nvPr>
            <p:ph type="dt" sz="half" idx="11"/>
          </p:nvPr>
        </p:nvSpPr>
        <p:spPr/>
        <p:txBody>
          <a:bodyPr/>
          <a:lstStyle/>
          <a:p>
            <a:pPr>
              <a:defRPr/>
            </a:pPr>
            <a:fld id="{1A646F7F-79D7-45B3-8963-BD62BC6E139A}" type="datetime1">
              <a:rPr lang="nl-NL" altLang="nl-NL" smtClean="0"/>
              <a:pPr>
                <a:defRPr/>
              </a:pPr>
              <a:t>26-6-2025</a:t>
            </a:fld>
            <a:endParaRPr lang="nl-NL" altLang="nl-NL"/>
          </a:p>
        </p:txBody>
      </p:sp>
      <p:sp>
        <p:nvSpPr>
          <p:cNvPr id="6" name="Titel 4">
            <a:extLst>
              <a:ext uri="{FF2B5EF4-FFF2-40B4-BE49-F238E27FC236}">
                <a16:creationId xmlns:a16="http://schemas.microsoft.com/office/drawing/2014/main" id="{D4A55C57-BDFF-4C77-B215-AE60F1595D55}"/>
              </a:ext>
            </a:extLst>
          </p:cNvPr>
          <p:cNvSpPr>
            <a:spLocks noGrp="1"/>
          </p:cNvSpPr>
          <p:nvPr>
            <p:ph type="title" hasCustomPrompt="1"/>
          </p:nvPr>
        </p:nvSpPr>
        <p:spPr>
          <a:xfrm>
            <a:off x="695325" y="744438"/>
            <a:ext cx="5040635" cy="2207045"/>
          </a:xfrm>
        </p:spPr>
        <p:txBody>
          <a:bodyPr/>
          <a:lstStyle>
            <a:lvl1pPr>
              <a:defRPr sz="3600"/>
            </a:lvl1pPr>
          </a:lstStyle>
          <a:p>
            <a:r>
              <a:rPr lang="nl-NL"/>
              <a:t>Plaats hier een titel</a:t>
            </a:r>
          </a:p>
        </p:txBody>
      </p:sp>
      <p:sp>
        <p:nvSpPr>
          <p:cNvPr id="7" name="Tijdelijke aanduiding voor inhoud 5">
            <a:extLst>
              <a:ext uri="{FF2B5EF4-FFF2-40B4-BE49-F238E27FC236}">
                <a16:creationId xmlns:a16="http://schemas.microsoft.com/office/drawing/2014/main" id="{8E0DBF32-C20F-4BA4-BA3F-A03E5F2AC635}"/>
              </a:ext>
            </a:extLst>
          </p:cNvPr>
          <p:cNvSpPr>
            <a:spLocks noGrp="1"/>
          </p:cNvSpPr>
          <p:nvPr>
            <p:ph idx="12"/>
          </p:nvPr>
        </p:nvSpPr>
        <p:spPr>
          <a:xfrm>
            <a:off x="695325" y="3429000"/>
            <a:ext cx="5040635" cy="2232025"/>
          </a:xfrm>
        </p:spPr>
        <p:txBody>
          <a:bodyPr/>
          <a:lstStyle>
            <a:lvl1pPr marL="0" indent="0">
              <a:buNone/>
              <a:defRPr sz="2000"/>
            </a:lvl1pPr>
          </a:lstStyle>
          <a:p>
            <a:pPr lvl="0"/>
            <a:r>
              <a:rPr lang="nl-NL"/>
              <a:t>Klikken om de tekststijl van het model te bewerken</a:t>
            </a:r>
          </a:p>
        </p:txBody>
      </p:sp>
      <p:sp>
        <p:nvSpPr>
          <p:cNvPr id="8" name="Picture Placeholder 2">
            <a:extLst>
              <a:ext uri="{FF2B5EF4-FFF2-40B4-BE49-F238E27FC236}">
                <a16:creationId xmlns:a16="http://schemas.microsoft.com/office/drawing/2014/main" id="{EDE4613D-B7ED-4E00-8467-9C5C87D9093C}"/>
              </a:ext>
            </a:extLst>
          </p:cNvPr>
          <p:cNvSpPr>
            <a:spLocks noGrp="1" noChangeAspect="1"/>
          </p:cNvSpPr>
          <p:nvPr>
            <p:ph type="pic" idx="1" hasCustomPrompt="1"/>
          </p:nvPr>
        </p:nvSpPr>
        <p:spPr bwMode="auto">
          <a:xfrm>
            <a:off x="6139318" y="1903140"/>
            <a:ext cx="6053769" cy="4453212"/>
          </a:xfrm>
          <a:custGeom>
            <a:avLst/>
            <a:gdLst>
              <a:gd name="connsiteX0" fmla="*/ 0 w 5400675"/>
              <a:gd name="connsiteY0" fmla="*/ 0 h 6337671"/>
              <a:gd name="connsiteX1" fmla="*/ 5400675 w 5400675"/>
              <a:gd name="connsiteY1" fmla="*/ 0 h 6337671"/>
              <a:gd name="connsiteX2" fmla="*/ 5400675 w 5400675"/>
              <a:gd name="connsiteY2" fmla="*/ 6337671 h 6337671"/>
              <a:gd name="connsiteX3" fmla="*/ 0 w 5400675"/>
              <a:gd name="connsiteY3" fmla="*/ 6337671 h 6337671"/>
              <a:gd name="connsiteX4" fmla="*/ 0 w 5400675"/>
              <a:gd name="connsiteY4" fmla="*/ 0 h 6337671"/>
              <a:gd name="connsiteX0" fmla="*/ 644056 w 6044731"/>
              <a:gd name="connsiteY0" fmla="*/ 0 h 6337671"/>
              <a:gd name="connsiteX1" fmla="*/ 6044731 w 6044731"/>
              <a:gd name="connsiteY1" fmla="*/ 0 h 6337671"/>
              <a:gd name="connsiteX2" fmla="*/ 6044731 w 6044731"/>
              <a:gd name="connsiteY2" fmla="*/ 6337671 h 6337671"/>
              <a:gd name="connsiteX3" fmla="*/ 0 w 6044731"/>
              <a:gd name="connsiteY3" fmla="*/ 6119010 h 6337671"/>
              <a:gd name="connsiteX4" fmla="*/ 644056 w 6044731"/>
              <a:gd name="connsiteY4" fmla="*/ 0 h 6337671"/>
              <a:gd name="connsiteX0" fmla="*/ 7952 w 6044731"/>
              <a:gd name="connsiteY0" fmla="*/ 2119022 h 6337671"/>
              <a:gd name="connsiteX1" fmla="*/ 6044731 w 6044731"/>
              <a:gd name="connsiteY1" fmla="*/ 0 h 6337671"/>
              <a:gd name="connsiteX2" fmla="*/ 6044731 w 6044731"/>
              <a:gd name="connsiteY2" fmla="*/ 6337671 h 6337671"/>
              <a:gd name="connsiteX3" fmla="*/ 0 w 6044731"/>
              <a:gd name="connsiteY3" fmla="*/ 6119010 h 6337671"/>
              <a:gd name="connsiteX4" fmla="*/ 7952 w 6044731"/>
              <a:gd name="connsiteY4" fmla="*/ 2119022 h 6337671"/>
              <a:gd name="connsiteX0" fmla="*/ 7952 w 6052682"/>
              <a:gd name="connsiteY0" fmla="*/ 234563 h 4453212"/>
              <a:gd name="connsiteX1" fmla="*/ 6052682 w 6052682"/>
              <a:gd name="connsiteY1" fmla="*/ 0 h 4453212"/>
              <a:gd name="connsiteX2" fmla="*/ 6044731 w 6052682"/>
              <a:gd name="connsiteY2" fmla="*/ 4453212 h 4453212"/>
              <a:gd name="connsiteX3" fmla="*/ 0 w 6052682"/>
              <a:gd name="connsiteY3" fmla="*/ 4234551 h 4453212"/>
              <a:gd name="connsiteX4" fmla="*/ 7952 w 6052682"/>
              <a:gd name="connsiteY4" fmla="*/ 234563 h 4453212"/>
              <a:gd name="connsiteX0" fmla="*/ 7952 w 6053769"/>
              <a:gd name="connsiteY0" fmla="*/ 234563 h 4453212"/>
              <a:gd name="connsiteX1" fmla="*/ 6052682 w 6053769"/>
              <a:gd name="connsiteY1" fmla="*/ 0 h 4453212"/>
              <a:gd name="connsiteX2" fmla="*/ 6053044 w 6053769"/>
              <a:gd name="connsiteY2" fmla="*/ 4453212 h 4453212"/>
              <a:gd name="connsiteX3" fmla="*/ 0 w 6053769"/>
              <a:gd name="connsiteY3" fmla="*/ 4234551 h 4453212"/>
              <a:gd name="connsiteX4" fmla="*/ 7952 w 6053769"/>
              <a:gd name="connsiteY4" fmla="*/ 234563 h 4453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3769" h="4453212">
                <a:moveTo>
                  <a:pt x="7952" y="234563"/>
                </a:moveTo>
                <a:lnTo>
                  <a:pt x="6052682" y="0"/>
                </a:lnTo>
                <a:cubicBezTo>
                  <a:pt x="6050032" y="1484404"/>
                  <a:pt x="6055694" y="2968808"/>
                  <a:pt x="6053044" y="4453212"/>
                </a:cubicBezTo>
                <a:lnTo>
                  <a:pt x="0" y="4234551"/>
                </a:lnTo>
                <a:cubicBezTo>
                  <a:pt x="2651" y="2901222"/>
                  <a:pt x="5301" y="1567892"/>
                  <a:pt x="7952" y="234563"/>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om een afbeelding toe te voegen</a:t>
            </a:r>
            <a:endParaRPr lang="en-US" noProof="0"/>
          </a:p>
        </p:txBody>
      </p:sp>
    </p:spTree>
    <p:extLst>
      <p:ext uri="{BB962C8B-B14F-4D97-AF65-F5344CB8AC3E}">
        <p14:creationId xmlns:p14="http://schemas.microsoft.com/office/powerpoint/2010/main" val="32189799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 en tekst">
    <p:bg>
      <p:bgPr>
        <a:solidFill>
          <a:schemeClr val="bg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DBE87D8-BA56-E34A-BF5C-68B34524AB71}"/>
              </a:ext>
            </a:extLst>
          </p:cNvPr>
          <p:cNvSpPr>
            <a:spLocks noGrp="1"/>
          </p:cNvSpPr>
          <p:nvPr>
            <p:ph type="title"/>
          </p:nvPr>
        </p:nvSpPr>
        <p:spPr>
          <a:xfrm>
            <a:off x="695325" y="744438"/>
            <a:ext cx="9289107" cy="2207045"/>
          </a:xfrm>
        </p:spPr>
        <p:txBody>
          <a:bodyPr anchor="b"/>
          <a:lstStyle>
            <a:lvl1pPr>
              <a:defRPr sz="3600"/>
            </a:lvl1pPr>
          </a:lstStyle>
          <a:p>
            <a:r>
              <a:rPr lang="nl-NL"/>
              <a:t>Klik om stijl te bewerken</a:t>
            </a:r>
            <a:endParaRPr lang="en-US"/>
          </a:p>
        </p:txBody>
      </p:sp>
      <p:sp>
        <p:nvSpPr>
          <p:cNvPr id="17" name="Content Placeholder 2">
            <a:extLst>
              <a:ext uri="{FF2B5EF4-FFF2-40B4-BE49-F238E27FC236}">
                <a16:creationId xmlns:a16="http://schemas.microsoft.com/office/drawing/2014/main" id="{B904E59D-8A17-614E-848B-C1FF4F6B2278}"/>
              </a:ext>
            </a:extLst>
          </p:cNvPr>
          <p:cNvSpPr>
            <a:spLocks noGrp="1"/>
          </p:cNvSpPr>
          <p:nvPr>
            <p:ph idx="10" hasCustomPrompt="1"/>
          </p:nvPr>
        </p:nvSpPr>
        <p:spPr>
          <a:xfrm>
            <a:off x="695325" y="3429000"/>
            <a:ext cx="9289107" cy="2232025"/>
          </a:xfrm>
        </p:spPr>
        <p:txBody>
          <a:bodyPr/>
          <a:lstStyle>
            <a:lvl1pPr marL="0" indent="0">
              <a:buNone/>
              <a:defRPr sz="2000" b="0" i="0">
                <a:latin typeface="PT Sans" panose="020B0503020203020204" pitchFamily="34" charset="77"/>
              </a:defRPr>
            </a:lvl1pPr>
          </a:lstStyle>
          <a:p>
            <a:pPr lvl="0"/>
            <a:r>
              <a:rPr lang="en-US" err="1"/>
              <a:t>Hier</a:t>
            </a:r>
            <a:r>
              <a:rPr lang="en-US"/>
              <a:t> </a:t>
            </a:r>
            <a:r>
              <a:rPr lang="en-US" err="1"/>
              <a:t>komt</a:t>
            </a:r>
            <a:r>
              <a:rPr lang="en-US"/>
              <a:t> </a:t>
            </a:r>
            <a:r>
              <a:rPr lang="en-US" err="1"/>
              <a:t>een</a:t>
            </a:r>
            <a:r>
              <a:rPr lang="en-US"/>
              <a:t> </a:t>
            </a:r>
            <a:r>
              <a:rPr lang="en-US" err="1"/>
              <a:t>ondertitel</a:t>
            </a:r>
            <a:endParaRPr lang="en-US"/>
          </a:p>
        </p:txBody>
      </p:sp>
    </p:spTree>
    <p:extLst>
      <p:ext uri="{BB962C8B-B14F-4D97-AF65-F5344CB8AC3E}">
        <p14:creationId xmlns:p14="http://schemas.microsoft.com/office/powerpoint/2010/main" val="4980016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 en bulletpoints">
    <p:spTree>
      <p:nvGrpSpPr>
        <p:cNvPr id="1" name=""/>
        <p:cNvGrpSpPr/>
        <p:nvPr/>
      </p:nvGrpSpPr>
      <p:grpSpPr>
        <a:xfrm>
          <a:off x="0" y="0"/>
          <a:ext cx="0" cy="0"/>
          <a:chOff x="0" y="0"/>
          <a:chExt cx="0" cy="0"/>
        </a:xfrm>
      </p:grpSpPr>
      <p:sp>
        <p:nvSpPr>
          <p:cNvPr id="2" name="Title 1"/>
          <p:cNvSpPr>
            <a:spLocks noGrp="1"/>
          </p:cNvSpPr>
          <p:nvPr>
            <p:ph type="title"/>
          </p:nvPr>
        </p:nvSpPr>
        <p:spPr>
          <a:xfrm>
            <a:off x="695325" y="710760"/>
            <a:ext cx="10296675" cy="998538"/>
          </a:xfrm>
        </p:spPr>
        <p:txBody>
          <a:bodyPr/>
          <a:lstStyle>
            <a:lvl1pPr>
              <a:defRPr sz="3600"/>
            </a:lvl1pPr>
          </a:lstStyle>
          <a:p>
            <a:r>
              <a:rPr lang="nl-NL"/>
              <a:t>Klik om stijl te bewerken</a:t>
            </a:r>
            <a:endParaRPr lang="en-US"/>
          </a:p>
        </p:txBody>
      </p:sp>
      <p:sp>
        <p:nvSpPr>
          <p:cNvPr id="3" name="Content Placeholder 2"/>
          <p:cNvSpPr>
            <a:spLocks noGrp="1"/>
          </p:cNvSpPr>
          <p:nvPr>
            <p:ph idx="1"/>
          </p:nvPr>
        </p:nvSpPr>
        <p:spPr>
          <a:xfrm>
            <a:off x="695325" y="1916832"/>
            <a:ext cx="10296825" cy="3747600"/>
          </a:xfrm>
        </p:spPr>
        <p:txBody>
          <a:bodyPr anchor="t"/>
          <a:lstStyle>
            <a:lvl1pPr>
              <a:defRPr sz="2000"/>
            </a:lvl1pPr>
            <a:lvl2pPr>
              <a:defRPr sz="1800"/>
            </a:lvl2pPr>
            <a:lvl3pPr>
              <a:defRPr sz="1600"/>
            </a:lvl3pPr>
            <a:lvl4pPr>
              <a:defRPr sz="1400"/>
            </a:lvl4pPr>
            <a:lvl5pPr>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9" name="Slide Number Placeholder 5">
            <a:extLst>
              <a:ext uri="{FF2B5EF4-FFF2-40B4-BE49-F238E27FC236}">
                <a16:creationId xmlns:a16="http://schemas.microsoft.com/office/drawing/2014/main" id="{2688B29A-5BAB-204B-9CAA-6A78D53B3534}"/>
              </a:ext>
            </a:extLst>
          </p:cNvPr>
          <p:cNvSpPr>
            <a:spLocks noGrp="1"/>
          </p:cNvSpPr>
          <p:nvPr>
            <p:ph type="sldNum" sz="quarter" idx="4"/>
          </p:nvPr>
        </p:nvSpPr>
        <p:spPr>
          <a:xfrm>
            <a:off x="10480825" y="6356352"/>
            <a:ext cx="511175" cy="365125"/>
          </a:xfrm>
          <a:prstGeom prst="rect">
            <a:avLst/>
          </a:prstGeom>
        </p:spPr>
        <p:txBody>
          <a:bodyPr vert="horz" lIns="91440" tIns="45720" rIns="91440" bIns="45720" rtlCol="0" anchor="ctr"/>
          <a:lstStyle>
            <a:lvl1pPr algn="r" eaLnBrk="1" hangingPunct="1">
              <a:defRPr sz="100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3669F5D8-2812-434D-BADC-0CB84C36738D}" type="slidenum">
              <a:rPr lang="nl-NL" altLang="nl-NL" smtClean="0"/>
              <a:pPr>
                <a:defRPr/>
              </a:pPr>
              <a:t>‹nr.›</a:t>
            </a:fld>
            <a:endParaRPr lang="nl-NL" altLang="nl-NL"/>
          </a:p>
        </p:txBody>
      </p:sp>
      <p:sp>
        <p:nvSpPr>
          <p:cNvPr id="10" name="Date Placeholder 3">
            <a:extLst>
              <a:ext uri="{FF2B5EF4-FFF2-40B4-BE49-F238E27FC236}">
                <a16:creationId xmlns:a16="http://schemas.microsoft.com/office/drawing/2014/main" id="{4FFC6D66-823B-9B40-A1E5-77EAAE6EE8C5}"/>
              </a:ext>
            </a:extLst>
          </p:cNvPr>
          <p:cNvSpPr>
            <a:spLocks noGrp="1"/>
          </p:cNvSpPr>
          <p:nvPr>
            <p:ph type="dt" sz="half" idx="2"/>
          </p:nvPr>
        </p:nvSpPr>
        <p:spPr>
          <a:xfrm>
            <a:off x="8544272" y="6356352"/>
            <a:ext cx="1081088" cy="365125"/>
          </a:xfrm>
          <a:prstGeom prst="rect">
            <a:avLst/>
          </a:prstGeom>
        </p:spPr>
        <p:txBody>
          <a:bodyPr vert="horz" lIns="91440" tIns="45720" rIns="91440" bIns="45720" rtlCol="0" anchor="ctr"/>
          <a:lstStyle>
            <a:lvl1pPr algn="r" eaLnBrk="1" hangingPunct="1">
              <a:defRPr sz="100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1A646F7F-79D7-45B3-8963-BD62BC6E139A}" type="datetime1">
              <a:rPr lang="nl-NL" altLang="nl-NL" smtClean="0"/>
              <a:pPr>
                <a:defRPr/>
              </a:pPr>
              <a:t>26-6-2025</a:t>
            </a:fld>
            <a:endParaRPr lang="nl-NL" altLang="nl-NL"/>
          </a:p>
        </p:txBody>
      </p:sp>
    </p:spTree>
    <p:extLst>
      <p:ext uri="{BB962C8B-B14F-4D97-AF65-F5344CB8AC3E}">
        <p14:creationId xmlns:p14="http://schemas.microsoft.com/office/powerpoint/2010/main" val="20926155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95325" y="1709741"/>
            <a:ext cx="10296675" cy="1719260"/>
          </a:xfrm>
        </p:spPr>
        <p:txBody>
          <a:bodyPr anchor="t"/>
          <a:lstStyle>
            <a:lvl1pPr>
              <a:defRPr sz="4800"/>
            </a:lvl1pPr>
          </a:lstStyle>
          <a:p>
            <a:r>
              <a:rPr lang="nl-NL"/>
              <a:t>Klik om stijl te bewerken</a:t>
            </a:r>
            <a:endParaRPr lang="en-US"/>
          </a:p>
        </p:txBody>
      </p:sp>
      <p:sp>
        <p:nvSpPr>
          <p:cNvPr id="3" name="Text Placeholder 2"/>
          <p:cNvSpPr>
            <a:spLocks noGrp="1"/>
          </p:cNvSpPr>
          <p:nvPr>
            <p:ph type="body" idx="1"/>
          </p:nvPr>
        </p:nvSpPr>
        <p:spPr>
          <a:xfrm>
            <a:off x="704229" y="3439485"/>
            <a:ext cx="10296675" cy="1500187"/>
          </a:xfrm>
        </p:spPr>
        <p:txBody>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lvl1pPr>
              <a:defRPr/>
            </a:lvl1pPr>
          </a:lstStyle>
          <a:p>
            <a:pPr>
              <a:defRPr/>
            </a:pPr>
            <a:fld id="{4607ABE5-39B0-499B-9046-320020F97F7D}" type="datetime1">
              <a:rPr lang="nl-NL" altLang="nl-NL"/>
              <a:pPr>
                <a:defRPr/>
              </a:pPr>
              <a:t>26-6-2025</a:t>
            </a:fld>
            <a:endParaRPr lang="nl-NL" altLang="nl-NL"/>
          </a:p>
        </p:txBody>
      </p:sp>
      <p:sp>
        <p:nvSpPr>
          <p:cNvPr id="6" name="Slide Number Placeholder 5"/>
          <p:cNvSpPr>
            <a:spLocks noGrp="1"/>
          </p:cNvSpPr>
          <p:nvPr>
            <p:ph type="sldNum" sz="quarter" idx="12"/>
          </p:nvPr>
        </p:nvSpPr>
        <p:spPr/>
        <p:txBody>
          <a:bodyPr/>
          <a:lstStyle>
            <a:lvl1pPr>
              <a:defRPr/>
            </a:lvl1pPr>
          </a:lstStyle>
          <a:p>
            <a:pPr>
              <a:defRPr/>
            </a:pPr>
            <a:fld id="{690C6299-D726-4F4A-819B-FC2C22ACE86A}" type="slidenum">
              <a:rPr lang="nl-NL" altLang="nl-NL"/>
              <a:pPr>
                <a:defRPr/>
              </a:pPr>
              <a:t>‹nr.›</a:t>
            </a:fld>
            <a:endParaRPr lang="nl-NL" altLang="nl-NL"/>
          </a:p>
        </p:txBody>
      </p:sp>
    </p:spTree>
    <p:extLst>
      <p:ext uri="{BB962C8B-B14F-4D97-AF65-F5344CB8AC3E}">
        <p14:creationId xmlns:p14="http://schemas.microsoft.com/office/powerpoint/2010/main" val="39845585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nl-NL"/>
              <a:t>Klik om stijl te bewerken</a:t>
            </a:r>
            <a:endParaRPr lang="en-US"/>
          </a:p>
        </p:txBody>
      </p:sp>
      <p:sp>
        <p:nvSpPr>
          <p:cNvPr id="3" name="Content Placeholder 2"/>
          <p:cNvSpPr>
            <a:spLocks noGrp="1"/>
          </p:cNvSpPr>
          <p:nvPr>
            <p:ph sz="half" idx="1"/>
          </p:nvPr>
        </p:nvSpPr>
        <p:spPr>
          <a:xfrm>
            <a:off x="695325" y="1825625"/>
            <a:ext cx="5324475" cy="4351338"/>
          </a:xfrm>
        </p:spPr>
        <p:txBody>
          <a:bodyPr anchor="t"/>
          <a:lstStyle>
            <a:lvl1pPr>
              <a:defRPr sz="2000"/>
            </a:lvl1pPr>
            <a:lvl2pPr>
              <a:defRPr sz="1800"/>
            </a:lvl2pPr>
            <a:lvl3pPr>
              <a:defRPr sz="1600"/>
            </a:lvl3pPr>
            <a:lvl4pPr>
              <a:defRPr sz="1400"/>
            </a:lvl4pPr>
            <a:lvl5pPr>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72200" y="1825625"/>
            <a:ext cx="4819800" cy="4351338"/>
          </a:xfrm>
        </p:spPr>
        <p:txBody>
          <a:bodyPr anchor="t"/>
          <a:lstStyle>
            <a:lvl1pPr>
              <a:defRPr sz="2000"/>
            </a:lvl1pPr>
            <a:lvl2pPr>
              <a:defRPr sz="1800"/>
            </a:lvl2pPr>
            <a:lvl3pPr>
              <a:defRPr sz="1600"/>
            </a:lvl3pPr>
            <a:lvl4pPr>
              <a:defRPr sz="1400"/>
            </a:lvl4pPr>
            <a:lvl5pPr>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3"/>
          <p:cNvSpPr>
            <a:spLocks noGrp="1"/>
          </p:cNvSpPr>
          <p:nvPr>
            <p:ph type="dt" sz="half" idx="10"/>
          </p:nvPr>
        </p:nvSpPr>
        <p:spPr/>
        <p:txBody>
          <a:bodyPr/>
          <a:lstStyle>
            <a:lvl1pPr>
              <a:defRPr/>
            </a:lvl1pPr>
          </a:lstStyle>
          <a:p>
            <a:pPr>
              <a:defRPr/>
            </a:pPr>
            <a:fld id="{F082A07F-D8D6-4AD4-A4B8-5B2D79AC6275}" type="datetime1">
              <a:rPr lang="nl-NL" altLang="nl-NL"/>
              <a:pPr>
                <a:defRPr/>
              </a:pPr>
              <a:t>26-6-2025</a:t>
            </a:fld>
            <a:endParaRPr lang="nl-NL" altLang="nl-NL"/>
          </a:p>
        </p:txBody>
      </p:sp>
      <p:sp>
        <p:nvSpPr>
          <p:cNvPr id="7" name="Slide Number Placeholder 5"/>
          <p:cNvSpPr>
            <a:spLocks noGrp="1"/>
          </p:cNvSpPr>
          <p:nvPr>
            <p:ph type="sldNum" sz="quarter" idx="12"/>
          </p:nvPr>
        </p:nvSpPr>
        <p:spPr/>
        <p:txBody>
          <a:bodyPr/>
          <a:lstStyle>
            <a:lvl1pPr>
              <a:defRPr/>
            </a:lvl1pPr>
          </a:lstStyle>
          <a:p>
            <a:pPr>
              <a:defRPr/>
            </a:pPr>
            <a:fld id="{3C3B91E2-27CA-4299-A508-B8AF5D9A0B12}" type="slidenum">
              <a:rPr lang="nl-NL" altLang="nl-NL"/>
              <a:pPr>
                <a:defRPr/>
              </a:pPr>
              <a:t>‹nr.›</a:t>
            </a:fld>
            <a:endParaRPr lang="nl-NL" altLang="nl-NL"/>
          </a:p>
        </p:txBody>
      </p:sp>
    </p:spTree>
    <p:extLst>
      <p:ext uri="{BB962C8B-B14F-4D97-AF65-F5344CB8AC3E}">
        <p14:creationId xmlns:p14="http://schemas.microsoft.com/office/powerpoint/2010/main" val="11939369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95325" y="365127"/>
            <a:ext cx="10660063" cy="1325563"/>
          </a:xfrm>
        </p:spPr>
        <p:txBody>
          <a:bodyPr/>
          <a:lstStyle>
            <a:lvl1pPr>
              <a:defRPr sz="3600"/>
            </a:lvl1pPr>
          </a:lstStyle>
          <a:p>
            <a:r>
              <a:rPr lang="nl-NL"/>
              <a:t>Klik om stijl te bewerken</a:t>
            </a:r>
            <a:endParaRPr lang="en-US"/>
          </a:p>
        </p:txBody>
      </p:sp>
      <p:sp>
        <p:nvSpPr>
          <p:cNvPr id="3" name="Text Placeholder 2"/>
          <p:cNvSpPr>
            <a:spLocks noGrp="1"/>
          </p:cNvSpPr>
          <p:nvPr>
            <p:ph type="body" idx="1"/>
          </p:nvPr>
        </p:nvSpPr>
        <p:spPr>
          <a:xfrm>
            <a:off x="695325" y="1681163"/>
            <a:ext cx="5302251" cy="823912"/>
          </a:xfrm>
        </p:spPr>
        <p:txBody>
          <a:bodyPr anchor="ctr"/>
          <a:lstStyle>
            <a:lvl1pPr marL="0" indent="0">
              <a:buNone/>
              <a:defRPr sz="2000" b="1" i="0">
                <a:latin typeface="PT Sans" panose="020B0503020203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95325" y="2505075"/>
            <a:ext cx="5302251" cy="3684588"/>
          </a:xfrm>
        </p:spPr>
        <p:txBody>
          <a:bodyPr/>
          <a:lstStyle>
            <a:lvl1pPr>
              <a:defRPr sz="2000"/>
            </a:lvl1pPr>
            <a:lvl2pPr>
              <a:defRPr sz="1800"/>
            </a:lvl2pPr>
            <a:lvl3pPr>
              <a:defRPr sz="1600"/>
            </a:lvl3pPr>
            <a:lvl4pPr>
              <a:defRPr sz="1400"/>
            </a:lvl4pPr>
            <a:lvl5pPr>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172201" y="1681163"/>
            <a:ext cx="5183188" cy="823912"/>
          </a:xfrm>
        </p:spPr>
        <p:txBody>
          <a:bodyPr anchor="ctr"/>
          <a:lstStyle>
            <a:lvl1pPr marL="0" indent="0">
              <a:buNone/>
              <a:defRPr sz="2000" b="1" i="0">
                <a:latin typeface="PT Sans" panose="020B0503020203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1" y="2505075"/>
            <a:ext cx="5183188" cy="3684588"/>
          </a:xfrm>
        </p:spPr>
        <p:txBody>
          <a:bodyPr/>
          <a:lstStyle>
            <a:lvl1pPr>
              <a:defRPr sz="2000"/>
            </a:lvl1pPr>
            <a:lvl2pPr>
              <a:defRPr sz="1800"/>
            </a:lvl2pPr>
            <a:lvl3pPr>
              <a:defRPr sz="1600"/>
            </a:lvl3pPr>
            <a:lvl4pPr>
              <a:defRPr sz="1400"/>
            </a:lvl4pPr>
            <a:lvl5pPr>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3"/>
          <p:cNvSpPr>
            <a:spLocks noGrp="1"/>
          </p:cNvSpPr>
          <p:nvPr>
            <p:ph type="dt" sz="half" idx="10"/>
          </p:nvPr>
        </p:nvSpPr>
        <p:spPr/>
        <p:txBody>
          <a:bodyPr/>
          <a:lstStyle>
            <a:lvl1pPr>
              <a:defRPr/>
            </a:lvl1pPr>
          </a:lstStyle>
          <a:p>
            <a:pPr>
              <a:defRPr/>
            </a:pPr>
            <a:fld id="{E5F422EA-01A4-4558-A86E-08B26E6559CF}" type="datetime1">
              <a:rPr lang="nl-NL" altLang="nl-NL"/>
              <a:pPr>
                <a:defRPr/>
              </a:pPr>
              <a:t>26-6-2025</a:t>
            </a:fld>
            <a:endParaRPr lang="nl-NL" altLang="nl-NL"/>
          </a:p>
        </p:txBody>
      </p:sp>
      <p:sp>
        <p:nvSpPr>
          <p:cNvPr id="9" name="Slide Number Placeholder 5"/>
          <p:cNvSpPr>
            <a:spLocks noGrp="1"/>
          </p:cNvSpPr>
          <p:nvPr>
            <p:ph type="sldNum" sz="quarter" idx="12"/>
          </p:nvPr>
        </p:nvSpPr>
        <p:spPr/>
        <p:txBody>
          <a:bodyPr/>
          <a:lstStyle>
            <a:lvl1pPr>
              <a:defRPr/>
            </a:lvl1pPr>
          </a:lstStyle>
          <a:p>
            <a:pPr>
              <a:defRPr/>
            </a:pPr>
            <a:fld id="{DC3DDBF1-1ADF-4773-BE18-59936B7430AE}" type="slidenum">
              <a:rPr lang="nl-NL" altLang="nl-NL"/>
              <a:pPr>
                <a:defRPr/>
              </a:pPr>
              <a:t>‹nr.›</a:t>
            </a:fld>
            <a:endParaRPr lang="nl-NL" altLang="nl-NL"/>
          </a:p>
        </p:txBody>
      </p:sp>
    </p:spTree>
    <p:extLst>
      <p:ext uri="{BB962C8B-B14F-4D97-AF65-F5344CB8AC3E}">
        <p14:creationId xmlns:p14="http://schemas.microsoft.com/office/powerpoint/2010/main" val="23659911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fld id="{1EF0B20F-4944-4419-92A4-5CC72B0BC876}" type="datetime1">
              <a:rPr lang="nl-NL" altLang="nl-NL"/>
              <a:pPr>
                <a:defRPr/>
              </a:pPr>
              <a:t>26-6-2025</a:t>
            </a:fld>
            <a:endParaRPr lang="nl-NL" altLang="nl-NL"/>
          </a:p>
        </p:txBody>
      </p:sp>
      <p:sp>
        <p:nvSpPr>
          <p:cNvPr id="5" name="Slide Number Placeholder 5"/>
          <p:cNvSpPr>
            <a:spLocks noGrp="1"/>
          </p:cNvSpPr>
          <p:nvPr>
            <p:ph type="sldNum" sz="quarter" idx="12"/>
          </p:nvPr>
        </p:nvSpPr>
        <p:spPr/>
        <p:txBody>
          <a:bodyPr/>
          <a:lstStyle>
            <a:lvl1pPr>
              <a:defRPr/>
            </a:lvl1pPr>
          </a:lstStyle>
          <a:p>
            <a:pPr>
              <a:defRPr/>
            </a:pPr>
            <a:fld id="{48ECF57E-D1FF-420E-8128-699F5DB42C88}" type="slidenum">
              <a:rPr lang="nl-NL" altLang="nl-NL"/>
              <a:pPr>
                <a:defRPr/>
              </a:pPr>
              <a:t>‹nr.›</a:t>
            </a:fld>
            <a:endParaRPr lang="nl-NL" altLang="nl-NL"/>
          </a:p>
        </p:txBody>
      </p:sp>
      <p:sp>
        <p:nvSpPr>
          <p:cNvPr id="7" name="Title Placeholder 1">
            <a:extLst>
              <a:ext uri="{FF2B5EF4-FFF2-40B4-BE49-F238E27FC236}">
                <a16:creationId xmlns:a16="http://schemas.microsoft.com/office/drawing/2014/main" id="{509074A0-6605-7C43-8978-A26CD963A06C}"/>
              </a:ext>
            </a:extLst>
          </p:cNvPr>
          <p:cNvSpPr>
            <a:spLocks noGrp="1"/>
          </p:cNvSpPr>
          <p:nvPr>
            <p:ph type="title"/>
          </p:nvPr>
        </p:nvSpPr>
        <p:spPr bwMode="auto">
          <a:xfrm>
            <a:off x="695325" y="630410"/>
            <a:ext cx="10296675"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600"/>
            </a:lvl1pPr>
          </a:lstStyle>
          <a:p>
            <a:pPr lvl="0"/>
            <a:r>
              <a:rPr lang="nl-NL" altLang="nl-NL"/>
              <a:t>Klik om stijl te bewerken</a:t>
            </a:r>
            <a:endParaRPr lang="en-US" altLang="nl-NL"/>
          </a:p>
        </p:txBody>
      </p:sp>
    </p:spTree>
    <p:extLst>
      <p:ext uri="{BB962C8B-B14F-4D97-AF65-F5344CB8AC3E}">
        <p14:creationId xmlns:p14="http://schemas.microsoft.com/office/powerpoint/2010/main" val="2600350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0F0007-5558-4A0A-87F0-97377020B76E}" type="datetime1">
              <a:rPr lang="nl-NL" altLang="nl-NL"/>
              <a:pPr>
                <a:defRPr/>
              </a:pPr>
              <a:t>26-6-2025</a:t>
            </a:fld>
            <a:endParaRPr lang="nl-NL" altLang="nl-NL"/>
          </a:p>
        </p:txBody>
      </p:sp>
      <p:sp>
        <p:nvSpPr>
          <p:cNvPr id="4" name="Slide Number Placeholder 5"/>
          <p:cNvSpPr>
            <a:spLocks noGrp="1"/>
          </p:cNvSpPr>
          <p:nvPr>
            <p:ph type="sldNum" sz="quarter" idx="12"/>
          </p:nvPr>
        </p:nvSpPr>
        <p:spPr/>
        <p:txBody>
          <a:bodyPr/>
          <a:lstStyle>
            <a:lvl1pPr>
              <a:defRPr/>
            </a:lvl1pPr>
          </a:lstStyle>
          <a:p>
            <a:pPr>
              <a:defRPr/>
            </a:pPr>
            <a:fld id="{3AE94B63-230E-41FD-B0E7-75051C5A3F50}" type="slidenum">
              <a:rPr lang="nl-NL" altLang="nl-NL"/>
              <a:pPr>
                <a:defRPr/>
              </a:pPr>
              <a:t>‹nr.›</a:t>
            </a:fld>
            <a:endParaRPr lang="nl-NL" altLang="nl-NL"/>
          </a:p>
        </p:txBody>
      </p:sp>
    </p:spTree>
    <p:extLst>
      <p:ext uri="{BB962C8B-B14F-4D97-AF65-F5344CB8AC3E}">
        <p14:creationId xmlns:p14="http://schemas.microsoft.com/office/powerpoint/2010/main" val="788925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2 - WB_HvB">
    <p:bg>
      <p:bgPr>
        <a:solidFill>
          <a:schemeClr val="tx2"/>
        </a:solidFill>
        <a:effectLst/>
      </p:bgPr>
    </p:bg>
    <p:spTree>
      <p:nvGrpSpPr>
        <p:cNvPr id="1" name=""/>
        <p:cNvGrpSpPr/>
        <p:nvPr/>
      </p:nvGrpSpPr>
      <p:grpSpPr>
        <a:xfrm>
          <a:off x="0" y="0"/>
          <a:ext cx="0" cy="0"/>
          <a:chOff x="0" y="0"/>
          <a:chExt cx="0" cy="0"/>
        </a:xfrm>
      </p:grpSpPr>
      <p:sp>
        <p:nvSpPr>
          <p:cNvPr id="81" name="Indeling-naam">
            <a:extLst>
              <a:ext uri="{FF2B5EF4-FFF2-40B4-BE49-F238E27FC236}">
                <a16:creationId xmlns:a16="http://schemas.microsoft.com/office/drawing/2014/main" id="{263E24A8-56E8-3241-8031-A885CA04133B}"/>
              </a:ext>
              <a:ext uri="{C183D7F6-B498-43B3-948B-1728B52AA6E4}">
                <adec:decorative xmlns:adec="http://schemas.microsoft.com/office/drawing/2017/decorative" val="1"/>
              </a:ext>
            </a:extLst>
          </p:cNvPr>
          <p:cNvSpPr/>
          <p:nvPr userDrawn="1"/>
        </p:nvSpPr>
        <p:spPr>
          <a:xfrm>
            <a:off x="0" y="-429492"/>
            <a:ext cx="1388201" cy="3693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nl-NL" sz="2400" b="1" cap="all" baseline="0" noProof="0" dirty="0">
                <a:solidFill>
                  <a:schemeClr val="tx1"/>
                </a:solidFill>
                <a:latin typeface="+mj-lt"/>
              </a:rPr>
              <a:t>TITELDIA</a:t>
            </a:r>
          </a:p>
        </p:txBody>
      </p:sp>
      <p:sp>
        <p:nvSpPr>
          <p:cNvPr id="14" name="Achtergond voet">
            <a:extLst>
              <a:ext uri="{FF2B5EF4-FFF2-40B4-BE49-F238E27FC236}">
                <a16:creationId xmlns:a16="http://schemas.microsoft.com/office/drawing/2014/main" id="{53EFFD8D-CBC3-E231-EF0E-41C33B6C4868}"/>
              </a:ext>
              <a:ext uri="{C183D7F6-B498-43B3-948B-1728B52AA6E4}">
                <adec:decorative xmlns:adec="http://schemas.microsoft.com/office/drawing/2017/decorative" val="1"/>
              </a:ext>
            </a:extLst>
          </p:cNvPr>
          <p:cNvSpPr/>
          <p:nvPr userDrawn="1"/>
        </p:nvSpPr>
        <p:spPr>
          <a:xfrm>
            <a:off x="0" y="5751513"/>
            <a:ext cx="12192000" cy="11064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Achtergrond voet met schaduw">
            <a:extLst>
              <a:ext uri="{FF2B5EF4-FFF2-40B4-BE49-F238E27FC236}">
                <a16:creationId xmlns:a16="http://schemas.microsoft.com/office/drawing/2014/main" id="{A108612E-DB12-BBC0-3B73-5A60BB07AA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5748528"/>
            <a:ext cx="12192000" cy="1109472"/>
          </a:xfrm>
          <a:prstGeom prst="rect">
            <a:avLst/>
          </a:prstGeom>
        </p:spPr>
      </p:pic>
      <p:sp>
        <p:nvSpPr>
          <p:cNvPr id="2" name="Placeholder titel"/>
          <p:cNvSpPr>
            <a:spLocks noGrp="1"/>
          </p:cNvSpPr>
          <p:nvPr>
            <p:ph type="ctrTitle" hasCustomPrompt="1"/>
          </p:nvPr>
        </p:nvSpPr>
        <p:spPr>
          <a:xfrm>
            <a:off x="717176" y="914400"/>
            <a:ext cx="6369084" cy="2101043"/>
          </a:xfrm>
        </p:spPr>
        <p:txBody>
          <a:bodyPr anchor="b">
            <a:normAutofit/>
          </a:bodyPr>
          <a:lstStyle>
            <a:lvl1pPr algn="l">
              <a:lnSpc>
                <a:spcPct val="100000"/>
              </a:lnSpc>
              <a:defRPr sz="4200">
                <a:solidFill>
                  <a:schemeClr val="bg1"/>
                </a:solidFill>
              </a:defRPr>
            </a:lvl1pPr>
          </a:lstStyle>
          <a:p>
            <a:r>
              <a:rPr lang="nl-NL" dirty="0"/>
              <a:t>[TITEL]</a:t>
            </a:r>
            <a:endParaRPr lang="en-US" dirty="0"/>
          </a:p>
        </p:txBody>
      </p:sp>
      <p:sp>
        <p:nvSpPr>
          <p:cNvPr id="3" name="Placeholder ondertitel"/>
          <p:cNvSpPr>
            <a:spLocks noGrp="1"/>
          </p:cNvSpPr>
          <p:nvPr>
            <p:ph type="subTitle" idx="1" hasCustomPrompt="1"/>
          </p:nvPr>
        </p:nvSpPr>
        <p:spPr>
          <a:xfrm>
            <a:off x="717176" y="3169078"/>
            <a:ext cx="6369084" cy="1189791"/>
          </a:xfrm>
        </p:spPr>
        <p:txBody>
          <a:bodyPr>
            <a:normAutofit/>
          </a:bodyPr>
          <a:lstStyle>
            <a:lvl1pPr marL="0" indent="0" algn="l">
              <a:lnSpc>
                <a:spcPct val="100000"/>
              </a:lnSpc>
              <a:buNone/>
              <a:defRPr sz="3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[ONDERTITEL]</a:t>
            </a:r>
            <a:endParaRPr lang="en-US" dirty="0"/>
          </a:p>
        </p:txBody>
      </p:sp>
      <p:sp>
        <p:nvSpPr>
          <p:cNvPr id="5" name="Placeholder datum">
            <a:extLst>
              <a:ext uri="{FF2B5EF4-FFF2-40B4-BE49-F238E27FC236}">
                <a16:creationId xmlns:a16="http://schemas.microsoft.com/office/drawing/2014/main" id="{BB8861EA-BA67-F0A1-5E5B-D6BCDF0F61FF}"/>
              </a:ext>
            </a:extLst>
          </p:cNvPr>
          <p:cNvSpPr>
            <a:spLocks noGrp="1"/>
          </p:cNvSpPr>
          <p:nvPr>
            <p:ph type="body" sz="quarter" idx="13" hasCustomPrompt="1"/>
          </p:nvPr>
        </p:nvSpPr>
        <p:spPr>
          <a:xfrm>
            <a:off x="717175" y="4466590"/>
            <a:ext cx="2743200" cy="365125"/>
          </a:xfrm>
        </p:spPr>
        <p:txBody>
          <a:bodyPr vert="horz" lIns="0" tIns="0" rIns="0" bIns="0" rtlCol="0" anchor="ctr"/>
          <a:lstStyle>
            <a:lvl1pPr>
              <a:defRPr lang="nl-NL" sz="1800" dirty="0">
                <a:solidFill>
                  <a:schemeClr val="accent4"/>
                </a:solidFill>
              </a:defRPr>
            </a:lvl1pPr>
          </a:lstStyle>
          <a:p>
            <a:pPr lvl="0"/>
            <a:r>
              <a:rPr lang="nl-NL" dirty="0"/>
              <a:t>[datum]</a:t>
            </a:r>
          </a:p>
        </p:txBody>
      </p:sp>
      <p:pic>
        <p:nvPicPr>
          <p:cNvPr id="254" name="Graphic 253">
            <a:extLst>
              <a:ext uri="{FF2B5EF4-FFF2-40B4-BE49-F238E27FC236}">
                <a16:creationId xmlns:a16="http://schemas.microsoft.com/office/drawing/2014/main" id="{E2830086-4DC4-43AE-C7BF-49A7D39CB2D7}"/>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92610" y="1227136"/>
            <a:ext cx="2844000" cy="2844000"/>
          </a:xfrm>
          <a:prstGeom prst="rect">
            <a:avLst/>
          </a:prstGeom>
        </p:spPr>
      </p:pic>
      <p:sp>
        <p:nvSpPr>
          <p:cNvPr id="255" name="Tijdelijke aanduiding voor afbeelding 254">
            <a:extLst>
              <a:ext uri="{FF2B5EF4-FFF2-40B4-BE49-F238E27FC236}">
                <a16:creationId xmlns:a16="http://schemas.microsoft.com/office/drawing/2014/main" id="{834EA281-E396-D61C-79E5-B11DD672F8FB}"/>
              </a:ext>
              <a:ext uri="{C183D7F6-B498-43B3-948B-1728B52AA6E4}">
                <adec:decorative xmlns:adec="http://schemas.microsoft.com/office/drawing/2017/decorative" val="0"/>
              </a:ext>
            </a:extLst>
          </p:cNvPr>
          <p:cNvSpPr>
            <a:spLocks noGrp="1"/>
          </p:cNvSpPr>
          <p:nvPr>
            <p:ph type="pic" sz="quarter" idx="11"/>
          </p:nvPr>
        </p:nvSpPr>
        <p:spPr>
          <a:xfrm>
            <a:off x="7429124" y="0"/>
            <a:ext cx="4762877" cy="5751513"/>
          </a:xfrm>
          <a:custGeom>
            <a:avLst/>
            <a:gdLst>
              <a:gd name="connsiteX0" fmla="*/ 2568166 w 4762877"/>
              <a:gd name="connsiteY0" fmla="*/ 0 h 5751513"/>
              <a:gd name="connsiteX1" fmla="*/ 4762877 w 4762877"/>
              <a:gd name="connsiteY1" fmla="*/ 0 h 5751513"/>
              <a:gd name="connsiteX2" fmla="*/ 4762877 w 4762877"/>
              <a:gd name="connsiteY2" fmla="*/ 5751513 h 5751513"/>
              <a:gd name="connsiteX3" fmla="*/ 0 w 4762877"/>
              <a:gd name="connsiteY3" fmla="*/ 5751513 h 5751513"/>
              <a:gd name="connsiteX4" fmla="*/ 790640 w 4762877"/>
              <a:gd name="connsiteY4" fmla="*/ 3980843 h 5751513"/>
              <a:gd name="connsiteX5" fmla="*/ 792056 w 4762877"/>
              <a:gd name="connsiteY5" fmla="*/ 3984026 h 5751513"/>
              <a:gd name="connsiteX6" fmla="*/ 955543 w 4762877"/>
              <a:gd name="connsiteY6" fmla="*/ 3616628 h 5751513"/>
              <a:gd name="connsiteX7" fmla="*/ 1777928 w 4762877"/>
              <a:gd name="connsiteY7" fmla="*/ 2644232 h 5751513"/>
              <a:gd name="connsiteX8" fmla="*/ 1658954 w 4762877"/>
              <a:gd name="connsiteY8" fmla="*/ 2174273 h 5751513"/>
              <a:gd name="connsiteX9" fmla="*/ 1623425 w 4762877"/>
              <a:gd name="connsiteY9" fmla="*/ 2115786 h 575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877" h="5751513">
                <a:moveTo>
                  <a:pt x="2568166" y="0"/>
                </a:moveTo>
                <a:lnTo>
                  <a:pt x="4762877" y="0"/>
                </a:lnTo>
                <a:lnTo>
                  <a:pt x="4762877" y="5751513"/>
                </a:lnTo>
                <a:lnTo>
                  <a:pt x="0" y="5751513"/>
                </a:lnTo>
                <a:lnTo>
                  <a:pt x="790640" y="3980843"/>
                </a:lnTo>
                <a:lnTo>
                  <a:pt x="792056" y="3984026"/>
                </a:lnTo>
                <a:lnTo>
                  <a:pt x="955543" y="3616628"/>
                </a:lnTo>
                <a:cubicBezTo>
                  <a:pt x="1422420" y="3538551"/>
                  <a:pt x="1777928" y="3132907"/>
                  <a:pt x="1777928" y="2644232"/>
                </a:cubicBezTo>
                <a:cubicBezTo>
                  <a:pt x="1777928" y="2474058"/>
                  <a:pt x="1734831" y="2313966"/>
                  <a:pt x="1658954" y="2174273"/>
                </a:cubicBezTo>
                <a:lnTo>
                  <a:pt x="1623425" y="2115786"/>
                </a:lnTo>
                <a:close/>
              </a:path>
            </a:pathLst>
          </a:custGeom>
          <a:solidFill>
            <a:schemeClr val="accent1"/>
          </a:solidFill>
        </p:spPr>
        <p:txBody>
          <a:bodyPr wrap="square" lIns="1116000" tIns="0" rIns="720000" bIns="251999" anchor="b" anchorCtr="0">
            <a:noAutofit/>
          </a:bodyPr>
          <a:lstStyle>
            <a:lvl1pPr algn="r">
              <a:defRPr sz="1500">
                <a:solidFill>
                  <a:schemeClr val="bg1"/>
                </a:solidFill>
              </a:defRPr>
            </a:lvl1pPr>
          </a:lstStyle>
          <a:p>
            <a:r>
              <a:rPr lang="nl-NL"/>
              <a:t>Klik op het pictogram als u een afbeelding wilt toevoegen</a:t>
            </a:r>
            <a:endParaRPr lang="nl-NL" dirty="0"/>
          </a:p>
        </p:txBody>
      </p:sp>
      <p:pic>
        <p:nvPicPr>
          <p:cNvPr id="4" name="Logo">
            <a:extLst>
              <a:ext uri="{FF2B5EF4-FFF2-40B4-BE49-F238E27FC236}">
                <a16:creationId xmlns:a16="http://schemas.microsoft.com/office/drawing/2014/main" id="{311D365F-3744-3326-D9F2-42975EA8210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302383" y="6028882"/>
            <a:ext cx="3174827" cy="558000"/>
          </a:xfrm>
          <a:prstGeom prst="rect">
            <a:avLst/>
          </a:prstGeom>
        </p:spPr>
      </p:pic>
    </p:spTree>
    <p:extLst>
      <p:ext uri="{BB962C8B-B14F-4D97-AF65-F5344CB8AC3E}">
        <p14:creationId xmlns:p14="http://schemas.microsoft.com/office/powerpoint/2010/main" val="2324149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2 - WB_HvB_BZO">
    <p:bg>
      <p:bgPr>
        <a:solidFill>
          <a:schemeClr val="tx2"/>
        </a:solidFill>
        <a:effectLst/>
      </p:bgPr>
    </p:bg>
    <p:spTree>
      <p:nvGrpSpPr>
        <p:cNvPr id="1" name=""/>
        <p:cNvGrpSpPr/>
        <p:nvPr/>
      </p:nvGrpSpPr>
      <p:grpSpPr>
        <a:xfrm>
          <a:off x="0" y="0"/>
          <a:ext cx="0" cy="0"/>
          <a:chOff x="0" y="0"/>
          <a:chExt cx="0" cy="0"/>
        </a:xfrm>
      </p:grpSpPr>
      <p:sp>
        <p:nvSpPr>
          <p:cNvPr id="81" name="Indeling-naam">
            <a:extLst>
              <a:ext uri="{FF2B5EF4-FFF2-40B4-BE49-F238E27FC236}">
                <a16:creationId xmlns:a16="http://schemas.microsoft.com/office/drawing/2014/main" id="{263E24A8-56E8-3241-8031-A885CA04133B}"/>
              </a:ext>
              <a:ext uri="{C183D7F6-B498-43B3-948B-1728B52AA6E4}">
                <adec:decorative xmlns:adec="http://schemas.microsoft.com/office/drawing/2017/decorative" val="1"/>
              </a:ext>
            </a:extLst>
          </p:cNvPr>
          <p:cNvSpPr/>
          <p:nvPr userDrawn="1"/>
        </p:nvSpPr>
        <p:spPr>
          <a:xfrm>
            <a:off x="0" y="-429492"/>
            <a:ext cx="1388201" cy="3693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nl-NL" sz="2400" b="1" cap="all" baseline="0" noProof="0" dirty="0">
                <a:solidFill>
                  <a:schemeClr val="tx1"/>
                </a:solidFill>
                <a:latin typeface="+mj-lt"/>
              </a:rPr>
              <a:t>TITELDIA</a:t>
            </a:r>
          </a:p>
        </p:txBody>
      </p:sp>
      <p:sp>
        <p:nvSpPr>
          <p:cNvPr id="14" name="Achtergond voet">
            <a:extLst>
              <a:ext uri="{FF2B5EF4-FFF2-40B4-BE49-F238E27FC236}">
                <a16:creationId xmlns:a16="http://schemas.microsoft.com/office/drawing/2014/main" id="{53EFFD8D-CBC3-E231-EF0E-41C33B6C4868}"/>
              </a:ext>
              <a:ext uri="{C183D7F6-B498-43B3-948B-1728B52AA6E4}">
                <adec:decorative xmlns:adec="http://schemas.microsoft.com/office/drawing/2017/decorative" val="1"/>
              </a:ext>
            </a:extLst>
          </p:cNvPr>
          <p:cNvSpPr/>
          <p:nvPr userDrawn="1"/>
        </p:nvSpPr>
        <p:spPr>
          <a:xfrm>
            <a:off x="0" y="5751513"/>
            <a:ext cx="12192000" cy="11064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Achtergrond voet met schaduw">
            <a:extLst>
              <a:ext uri="{FF2B5EF4-FFF2-40B4-BE49-F238E27FC236}">
                <a16:creationId xmlns:a16="http://schemas.microsoft.com/office/drawing/2014/main" id="{A108612E-DB12-BBC0-3B73-5A60BB07AA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5748528"/>
            <a:ext cx="12192000" cy="1109472"/>
          </a:xfrm>
          <a:prstGeom prst="rect">
            <a:avLst/>
          </a:prstGeom>
        </p:spPr>
      </p:pic>
      <p:sp>
        <p:nvSpPr>
          <p:cNvPr id="2" name="Placeholder titel"/>
          <p:cNvSpPr>
            <a:spLocks noGrp="1"/>
          </p:cNvSpPr>
          <p:nvPr>
            <p:ph type="ctrTitle" hasCustomPrompt="1"/>
          </p:nvPr>
        </p:nvSpPr>
        <p:spPr>
          <a:xfrm>
            <a:off x="717176" y="914400"/>
            <a:ext cx="6369084" cy="2101043"/>
          </a:xfrm>
        </p:spPr>
        <p:txBody>
          <a:bodyPr anchor="b">
            <a:normAutofit/>
          </a:bodyPr>
          <a:lstStyle>
            <a:lvl1pPr algn="l">
              <a:lnSpc>
                <a:spcPct val="100000"/>
              </a:lnSpc>
              <a:defRPr sz="4200">
                <a:solidFill>
                  <a:schemeClr val="bg1"/>
                </a:solidFill>
              </a:defRPr>
            </a:lvl1pPr>
          </a:lstStyle>
          <a:p>
            <a:r>
              <a:rPr lang="nl-NL" dirty="0"/>
              <a:t>[TITEL]</a:t>
            </a:r>
            <a:endParaRPr lang="en-US" dirty="0"/>
          </a:p>
        </p:txBody>
      </p:sp>
      <p:sp>
        <p:nvSpPr>
          <p:cNvPr id="3" name="Placeholder ondertitel"/>
          <p:cNvSpPr>
            <a:spLocks noGrp="1"/>
          </p:cNvSpPr>
          <p:nvPr>
            <p:ph type="subTitle" idx="1" hasCustomPrompt="1"/>
          </p:nvPr>
        </p:nvSpPr>
        <p:spPr>
          <a:xfrm>
            <a:off x="717176" y="3169078"/>
            <a:ext cx="6369084" cy="1189791"/>
          </a:xfrm>
        </p:spPr>
        <p:txBody>
          <a:bodyPr>
            <a:normAutofit/>
          </a:bodyPr>
          <a:lstStyle>
            <a:lvl1pPr marL="0" indent="0" algn="l">
              <a:lnSpc>
                <a:spcPct val="100000"/>
              </a:lnSpc>
              <a:buNone/>
              <a:defRPr sz="3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[ONDERTITEL]</a:t>
            </a:r>
            <a:endParaRPr lang="en-US" dirty="0"/>
          </a:p>
        </p:txBody>
      </p:sp>
      <p:sp>
        <p:nvSpPr>
          <p:cNvPr id="5" name="Placeholder datum">
            <a:extLst>
              <a:ext uri="{FF2B5EF4-FFF2-40B4-BE49-F238E27FC236}">
                <a16:creationId xmlns:a16="http://schemas.microsoft.com/office/drawing/2014/main" id="{BB8861EA-BA67-F0A1-5E5B-D6BCDF0F61FF}"/>
              </a:ext>
            </a:extLst>
          </p:cNvPr>
          <p:cNvSpPr>
            <a:spLocks noGrp="1"/>
          </p:cNvSpPr>
          <p:nvPr>
            <p:ph type="body" sz="quarter" idx="13" hasCustomPrompt="1"/>
          </p:nvPr>
        </p:nvSpPr>
        <p:spPr>
          <a:xfrm>
            <a:off x="717175" y="4466590"/>
            <a:ext cx="2743200" cy="365125"/>
          </a:xfrm>
        </p:spPr>
        <p:txBody>
          <a:bodyPr vert="horz" lIns="0" tIns="0" rIns="0" bIns="0" rtlCol="0" anchor="ctr"/>
          <a:lstStyle>
            <a:lvl1pPr>
              <a:defRPr lang="nl-NL" sz="1800" dirty="0">
                <a:solidFill>
                  <a:schemeClr val="accent4"/>
                </a:solidFill>
              </a:defRPr>
            </a:lvl1pPr>
          </a:lstStyle>
          <a:p>
            <a:pPr lvl="0"/>
            <a:r>
              <a:rPr lang="nl-NL" dirty="0"/>
              <a:t>[datum]</a:t>
            </a:r>
          </a:p>
        </p:txBody>
      </p:sp>
      <p:pic>
        <p:nvPicPr>
          <p:cNvPr id="254" name="Graphic 253">
            <a:extLst>
              <a:ext uri="{FF2B5EF4-FFF2-40B4-BE49-F238E27FC236}">
                <a16:creationId xmlns:a16="http://schemas.microsoft.com/office/drawing/2014/main" id="{E2830086-4DC4-43AE-C7BF-49A7D39CB2D7}"/>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92610" y="1227136"/>
            <a:ext cx="2844000" cy="2844000"/>
          </a:xfrm>
          <a:prstGeom prst="rect">
            <a:avLst/>
          </a:prstGeom>
        </p:spPr>
      </p:pic>
      <p:sp>
        <p:nvSpPr>
          <p:cNvPr id="255" name="Tijdelijke aanduiding voor afbeelding 254">
            <a:extLst>
              <a:ext uri="{FF2B5EF4-FFF2-40B4-BE49-F238E27FC236}">
                <a16:creationId xmlns:a16="http://schemas.microsoft.com/office/drawing/2014/main" id="{834EA281-E396-D61C-79E5-B11DD672F8FB}"/>
              </a:ext>
              <a:ext uri="{C183D7F6-B498-43B3-948B-1728B52AA6E4}">
                <adec:decorative xmlns:adec="http://schemas.microsoft.com/office/drawing/2017/decorative" val="0"/>
              </a:ext>
            </a:extLst>
          </p:cNvPr>
          <p:cNvSpPr>
            <a:spLocks noGrp="1"/>
          </p:cNvSpPr>
          <p:nvPr>
            <p:ph type="pic" sz="quarter" idx="11"/>
          </p:nvPr>
        </p:nvSpPr>
        <p:spPr>
          <a:xfrm>
            <a:off x="7429124" y="0"/>
            <a:ext cx="4762877" cy="5751513"/>
          </a:xfrm>
          <a:custGeom>
            <a:avLst/>
            <a:gdLst>
              <a:gd name="connsiteX0" fmla="*/ 2568166 w 4762877"/>
              <a:gd name="connsiteY0" fmla="*/ 0 h 5751513"/>
              <a:gd name="connsiteX1" fmla="*/ 4762877 w 4762877"/>
              <a:gd name="connsiteY1" fmla="*/ 0 h 5751513"/>
              <a:gd name="connsiteX2" fmla="*/ 4762877 w 4762877"/>
              <a:gd name="connsiteY2" fmla="*/ 5751513 h 5751513"/>
              <a:gd name="connsiteX3" fmla="*/ 0 w 4762877"/>
              <a:gd name="connsiteY3" fmla="*/ 5751513 h 5751513"/>
              <a:gd name="connsiteX4" fmla="*/ 790640 w 4762877"/>
              <a:gd name="connsiteY4" fmla="*/ 3980843 h 5751513"/>
              <a:gd name="connsiteX5" fmla="*/ 792056 w 4762877"/>
              <a:gd name="connsiteY5" fmla="*/ 3984026 h 5751513"/>
              <a:gd name="connsiteX6" fmla="*/ 955543 w 4762877"/>
              <a:gd name="connsiteY6" fmla="*/ 3616628 h 5751513"/>
              <a:gd name="connsiteX7" fmla="*/ 1777928 w 4762877"/>
              <a:gd name="connsiteY7" fmla="*/ 2644232 h 5751513"/>
              <a:gd name="connsiteX8" fmla="*/ 1658954 w 4762877"/>
              <a:gd name="connsiteY8" fmla="*/ 2174273 h 5751513"/>
              <a:gd name="connsiteX9" fmla="*/ 1623425 w 4762877"/>
              <a:gd name="connsiteY9" fmla="*/ 2115786 h 575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877" h="5751513">
                <a:moveTo>
                  <a:pt x="2568166" y="0"/>
                </a:moveTo>
                <a:lnTo>
                  <a:pt x="4762877" y="0"/>
                </a:lnTo>
                <a:lnTo>
                  <a:pt x="4762877" y="5751513"/>
                </a:lnTo>
                <a:lnTo>
                  <a:pt x="0" y="5751513"/>
                </a:lnTo>
                <a:lnTo>
                  <a:pt x="790640" y="3980843"/>
                </a:lnTo>
                <a:lnTo>
                  <a:pt x="792056" y="3984026"/>
                </a:lnTo>
                <a:lnTo>
                  <a:pt x="955543" y="3616628"/>
                </a:lnTo>
                <a:cubicBezTo>
                  <a:pt x="1422420" y="3538551"/>
                  <a:pt x="1777928" y="3132907"/>
                  <a:pt x="1777928" y="2644232"/>
                </a:cubicBezTo>
                <a:cubicBezTo>
                  <a:pt x="1777928" y="2474058"/>
                  <a:pt x="1734831" y="2313966"/>
                  <a:pt x="1658954" y="2174273"/>
                </a:cubicBezTo>
                <a:lnTo>
                  <a:pt x="1623425" y="2115786"/>
                </a:lnTo>
                <a:close/>
              </a:path>
            </a:pathLst>
          </a:custGeom>
          <a:solidFill>
            <a:schemeClr val="accent1"/>
          </a:solidFill>
        </p:spPr>
        <p:txBody>
          <a:bodyPr wrap="square" lIns="1116000" tIns="0" rIns="720000" bIns="251999" anchor="b" anchorCtr="0">
            <a:noAutofit/>
          </a:bodyPr>
          <a:lstStyle>
            <a:lvl1pPr algn="r">
              <a:defRPr sz="1500">
                <a:solidFill>
                  <a:schemeClr val="bg1"/>
                </a:solidFill>
              </a:defRPr>
            </a:lvl1pPr>
          </a:lstStyle>
          <a:p>
            <a:r>
              <a:rPr lang="nl-NL"/>
              <a:t>Klik op het pictogram als u een afbeelding wilt toevoegen</a:t>
            </a:r>
            <a:endParaRPr lang="nl-NL" dirty="0"/>
          </a:p>
        </p:txBody>
      </p:sp>
      <p:pic>
        <p:nvPicPr>
          <p:cNvPr id="4" name="Logo">
            <a:extLst>
              <a:ext uri="{FF2B5EF4-FFF2-40B4-BE49-F238E27FC236}">
                <a16:creationId xmlns:a16="http://schemas.microsoft.com/office/drawing/2014/main" id="{FD33A9A1-98FF-AF29-0F0E-18B048522A2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505160" y="6034432"/>
            <a:ext cx="5022000" cy="558000"/>
          </a:xfrm>
          <a:prstGeom prst="rect">
            <a:avLst/>
          </a:prstGeom>
        </p:spPr>
      </p:pic>
    </p:spTree>
    <p:extLst>
      <p:ext uri="{BB962C8B-B14F-4D97-AF65-F5344CB8AC3E}">
        <p14:creationId xmlns:p14="http://schemas.microsoft.com/office/powerpoint/2010/main" val="1560778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ssendia">
    <p:bg>
      <p:bgPr>
        <a:solidFill>
          <a:schemeClr val="accent3"/>
        </a:solidFill>
        <a:effectLst/>
      </p:bgPr>
    </p:bg>
    <p:spTree>
      <p:nvGrpSpPr>
        <p:cNvPr id="1" name=""/>
        <p:cNvGrpSpPr/>
        <p:nvPr/>
      </p:nvGrpSpPr>
      <p:grpSpPr>
        <a:xfrm>
          <a:off x="0" y="0"/>
          <a:ext cx="0" cy="0"/>
          <a:chOff x="0" y="0"/>
          <a:chExt cx="0" cy="0"/>
        </a:xfrm>
      </p:grpSpPr>
      <p:sp>
        <p:nvSpPr>
          <p:cNvPr id="73" name="Indeling-naam">
            <a:extLst>
              <a:ext uri="{FF2B5EF4-FFF2-40B4-BE49-F238E27FC236}">
                <a16:creationId xmlns:a16="http://schemas.microsoft.com/office/drawing/2014/main" id="{CF44F8BB-BEA6-564A-B91A-153D20965D30}"/>
              </a:ext>
              <a:ext uri="{C183D7F6-B498-43B3-948B-1728B52AA6E4}">
                <adec:decorative xmlns:adec="http://schemas.microsoft.com/office/drawing/2017/decorative" val="1"/>
              </a:ext>
            </a:extLst>
          </p:cNvPr>
          <p:cNvSpPr/>
          <p:nvPr userDrawn="1"/>
        </p:nvSpPr>
        <p:spPr>
          <a:xfrm>
            <a:off x="0" y="-429492"/>
            <a:ext cx="1756891" cy="3693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nl-NL" sz="2400" b="1" cap="all" baseline="0" noProof="1">
                <a:solidFill>
                  <a:schemeClr val="tx1"/>
                </a:solidFill>
                <a:latin typeface="+mj-lt"/>
              </a:rPr>
              <a:t>TUSSENdia</a:t>
            </a:r>
          </a:p>
        </p:txBody>
      </p:sp>
      <p:sp>
        <p:nvSpPr>
          <p:cNvPr id="7" name="Achtergond voet">
            <a:extLst>
              <a:ext uri="{FF2B5EF4-FFF2-40B4-BE49-F238E27FC236}">
                <a16:creationId xmlns:a16="http://schemas.microsoft.com/office/drawing/2014/main" id="{697B77AA-F3C7-2484-392C-1FD9E7F179FE}"/>
              </a:ext>
              <a:ext uri="{C183D7F6-B498-43B3-948B-1728B52AA6E4}">
                <adec:decorative xmlns:adec="http://schemas.microsoft.com/office/drawing/2017/decorative" val="1"/>
              </a:ext>
            </a:extLst>
          </p:cNvPr>
          <p:cNvSpPr/>
          <p:nvPr userDrawn="1"/>
        </p:nvSpPr>
        <p:spPr>
          <a:xfrm>
            <a:off x="0" y="6320543"/>
            <a:ext cx="12192000" cy="5374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6" name="Achtergrond voet met schaduw">
            <a:extLst>
              <a:ext uri="{FF2B5EF4-FFF2-40B4-BE49-F238E27FC236}">
                <a16:creationId xmlns:a16="http://schemas.microsoft.com/office/drawing/2014/main" id="{AA30E6D3-39AA-6179-056C-4E1F66D4125C}"/>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5844540"/>
            <a:ext cx="12192000" cy="1013460"/>
          </a:xfrm>
          <a:prstGeom prst="rect">
            <a:avLst/>
          </a:prstGeom>
        </p:spPr>
      </p:pic>
      <p:sp>
        <p:nvSpPr>
          <p:cNvPr id="2" name="Placeholder titel">
            <a:extLst>
              <a:ext uri="{FF2B5EF4-FFF2-40B4-BE49-F238E27FC236}">
                <a16:creationId xmlns:a16="http://schemas.microsoft.com/office/drawing/2014/main" id="{75DF8580-FFFD-4948-8A58-1908EA260E22}"/>
              </a:ext>
            </a:extLst>
          </p:cNvPr>
          <p:cNvSpPr>
            <a:spLocks noGrp="1"/>
          </p:cNvSpPr>
          <p:nvPr>
            <p:ph type="title"/>
          </p:nvPr>
        </p:nvSpPr>
        <p:spPr>
          <a:xfrm>
            <a:off x="838200" y="676275"/>
            <a:ext cx="5753100" cy="2118448"/>
          </a:xfrm>
        </p:spPr>
        <p:txBody>
          <a:bodyPr anchor="b" anchorCtr="0"/>
          <a:lstStyle>
            <a:lvl1pPr>
              <a:defRPr>
                <a:solidFill>
                  <a:schemeClr val="tx1"/>
                </a:solidFill>
              </a:defRPr>
            </a:lvl1pPr>
          </a:lstStyle>
          <a:p>
            <a:r>
              <a:rPr lang="nl-NL"/>
              <a:t>Klik om stijl te bewerken</a:t>
            </a:r>
            <a:endParaRPr lang="nl-NL" dirty="0"/>
          </a:p>
        </p:txBody>
      </p:sp>
      <p:sp>
        <p:nvSpPr>
          <p:cNvPr id="8" name="Placeholder ondertitel">
            <a:extLst>
              <a:ext uri="{FF2B5EF4-FFF2-40B4-BE49-F238E27FC236}">
                <a16:creationId xmlns:a16="http://schemas.microsoft.com/office/drawing/2014/main" id="{D796DE89-8A8D-0C4C-B83B-7EBEB79FD7AE}"/>
              </a:ext>
            </a:extLst>
          </p:cNvPr>
          <p:cNvSpPr>
            <a:spLocks noGrp="1"/>
          </p:cNvSpPr>
          <p:nvPr>
            <p:ph type="body" sz="quarter" idx="12"/>
          </p:nvPr>
        </p:nvSpPr>
        <p:spPr>
          <a:xfrm>
            <a:off x="838200" y="2968945"/>
            <a:ext cx="4860000" cy="1726880"/>
          </a:xfrm>
        </p:spPr>
        <p:txBody>
          <a:bodyPr>
            <a:normAutofit/>
          </a:bodyPr>
          <a:lstStyle>
            <a:lvl1pPr marL="0" indent="0">
              <a:lnSpc>
                <a:spcPct val="100000"/>
              </a:lnSpc>
              <a:buNone/>
              <a:defRPr sz="3400">
                <a:solidFill>
                  <a:schemeClr val="tx1"/>
                </a:solidFill>
              </a:defRPr>
            </a:lvl1pPr>
          </a:lstStyle>
          <a:p>
            <a:pPr lvl="0"/>
            <a:r>
              <a:rPr lang="nl-NL"/>
              <a:t>Klikken om de tekststijl van het model te bewerken</a:t>
            </a:r>
          </a:p>
        </p:txBody>
      </p:sp>
      <p:sp>
        <p:nvSpPr>
          <p:cNvPr id="74" name="Placeholder foto">
            <a:extLst>
              <a:ext uri="{FF2B5EF4-FFF2-40B4-BE49-F238E27FC236}">
                <a16:creationId xmlns:a16="http://schemas.microsoft.com/office/drawing/2014/main" id="{06C9BD18-ACBF-4645-AA1E-C9C6AB290955}"/>
              </a:ext>
            </a:extLst>
          </p:cNvPr>
          <p:cNvSpPr>
            <a:spLocks noGrp="1"/>
          </p:cNvSpPr>
          <p:nvPr>
            <p:ph type="pic" sz="quarter" idx="11"/>
          </p:nvPr>
        </p:nvSpPr>
        <p:spPr>
          <a:xfrm>
            <a:off x="5096888" y="0"/>
            <a:ext cx="7095112" cy="6320543"/>
          </a:xfrm>
          <a:custGeom>
            <a:avLst/>
            <a:gdLst>
              <a:gd name="connsiteX0" fmla="*/ 2822249 w 7095112"/>
              <a:gd name="connsiteY0" fmla="*/ 0 h 6320543"/>
              <a:gd name="connsiteX1" fmla="*/ 7095112 w 7095112"/>
              <a:gd name="connsiteY1" fmla="*/ 0 h 6320543"/>
              <a:gd name="connsiteX2" fmla="*/ 7095112 w 7095112"/>
              <a:gd name="connsiteY2" fmla="*/ 6320543 h 6320543"/>
              <a:gd name="connsiteX3" fmla="*/ 0 w 7095112"/>
              <a:gd name="connsiteY3" fmla="*/ 6320543 h 6320543"/>
            </a:gdLst>
            <a:ahLst/>
            <a:cxnLst>
              <a:cxn ang="0">
                <a:pos x="connsiteX0" y="connsiteY0"/>
              </a:cxn>
              <a:cxn ang="0">
                <a:pos x="connsiteX1" y="connsiteY1"/>
              </a:cxn>
              <a:cxn ang="0">
                <a:pos x="connsiteX2" y="connsiteY2"/>
              </a:cxn>
              <a:cxn ang="0">
                <a:pos x="connsiteX3" y="connsiteY3"/>
              </a:cxn>
            </a:cxnLst>
            <a:rect l="l" t="t" r="r" b="b"/>
            <a:pathLst>
              <a:path w="7095112" h="6320543">
                <a:moveTo>
                  <a:pt x="2822249" y="0"/>
                </a:moveTo>
                <a:lnTo>
                  <a:pt x="7095112" y="0"/>
                </a:lnTo>
                <a:lnTo>
                  <a:pt x="7095112" y="6320543"/>
                </a:lnTo>
                <a:lnTo>
                  <a:pt x="0" y="6320543"/>
                </a:lnTo>
                <a:close/>
              </a:path>
            </a:pathLst>
          </a:custGeom>
          <a:solidFill>
            <a:schemeClr val="tx2"/>
          </a:solidFill>
        </p:spPr>
        <p:txBody>
          <a:bodyPr wrap="square" lIns="720000" tIns="0" rIns="720000" bIns="270000" anchor="b" anchorCtr="0">
            <a:no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a:solidFill>
                  <a:schemeClr val="bg1"/>
                </a:solidFill>
              </a:defRPr>
            </a:lvl1pPr>
          </a:lstStyle>
          <a:p>
            <a:r>
              <a:rPr lang="nl-NL"/>
              <a:t>Klik op het pictogram als u een afbeelding wilt toevoegen</a:t>
            </a:r>
            <a:endParaRPr lang="nl-NL" dirty="0"/>
          </a:p>
        </p:txBody>
      </p:sp>
      <p:sp>
        <p:nvSpPr>
          <p:cNvPr id="3" name="Placeholder dianummer">
            <a:extLst>
              <a:ext uri="{FF2B5EF4-FFF2-40B4-BE49-F238E27FC236}">
                <a16:creationId xmlns:a16="http://schemas.microsoft.com/office/drawing/2014/main" id="{E8E0CA70-DC8B-0047-93F8-2F3530DC2664}"/>
              </a:ext>
              <a:ext uri="{C183D7F6-B498-43B3-948B-1728B52AA6E4}">
                <adec:decorative xmlns:adec="http://schemas.microsoft.com/office/drawing/2017/decorative" val="1"/>
              </a:ext>
            </a:extLst>
          </p:cNvPr>
          <p:cNvSpPr>
            <a:spLocks noGrp="1"/>
          </p:cNvSpPr>
          <p:nvPr>
            <p:ph type="sldNum" sz="quarter" idx="10"/>
          </p:nvPr>
        </p:nvSpPr>
        <p:spPr/>
        <p:txBody>
          <a:bodyPr/>
          <a:lstStyle/>
          <a:p>
            <a:fld id="{7DD3E842-32F8-164F-A7B6-BBBE9A7D4945}" type="slidenum">
              <a:rPr lang="nl-NL" smtClean="0"/>
              <a:pPr/>
              <a:t>‹nr.›</a:t>
            </a:fld>
            <a:endParaRPr lang="nl-NL" dirty="0"/>
          </a:p>
        </p:txBody>
      </p:sp>
      <p:sp>
        <p:nvSpPr>
          <p:cNvPr id="5" name="Placeholder voettekst">
            <a:extLst>
              <a:ext uri="{FF2B5EF4-FFF2-40B4-BE49-F238E27FC236}">
                <a16:creationId xmlns:a16="http://schemas.microsoft.com/office/drawing/2014/main" id="{846EA85A-A70B-8170-9D10-C1B699C0E18F}"/>
              </a:ext>
              <a:ext uri="{C183D7F6-B498-43B3-948B-1728B52AA6E4}">
                <adec:decorative xmlns:adec="http://schemas.microsoft.com/office/drawing/2017/decorative" val="1"/>
              </a:ext>
            </a:extLst>
          </p:cNvPr>
          <p:cNvSpPr>
            <a:spLocks noGrp="1"/>
          </p:cNvSpPr>
          <p:nvPr>
            <p:ph type="ftr" sz="quarter" idx="13"/>
          </p:nvPr>
        </p:nvSpPr>
        <p:spPr/>
        <p:txBody>
          <a:bodyPr/>
          <a:lstStyle/>
          <a:p>
            <a:r>
              <a:rPr lang="nl-NL"/>
              <a:t>Tele-arena 7 nov 2024 - Chronische hepatitis B en C bij MOE-migranten - Tele-arena 7-11-2024</a:t>
            </a:r>
            <a:endParaRPr lang="nl-NL" dirty="0"/>
          </a:p>
        </p:txBody>
      </p:sp>
    </p:spTree>
    <p:extLst>
      <p:ext uri="{BB962C8B-B14F-4D97-AF65-F5344CB8AC3E}">
        <p14:creationId xmlns:p14="http://schemas.microsoft.com/office/powerpoint/2010/main" val="330513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 Beeld lichtblauw">
    <p:bg>
      <p:bgPr>
        <a:solidFill>
          <a:schemeClr val="accent3"/>
        </a:solidFill>
        <a:effectLst/>
      </p:bgPr>
    </p:bg>
    <p:spTree>
      <p:nvGrpSpPr>
        <p:cNvPr id="1" name=""/>
        <p:cNvGrpSpPr/>
        <p:nvPr/>
      </p:nvGrpSpPr>
      <p:grpSpPr>
        <a:xfrm>
          <a:off x="0" y="0"/>
          <a:ext cx="0" cy="0"/>
          <a:chOff x="0" y="0"/>
          <a:chExt cx="0" cy="0"/>
        </a:xfrm>
      </p:grpSpPr>
      <p:sp>
        <p:nvSpPr>
          <p:cNvPr id="131" name="Indeling-naam">
            <a:extLst>
              <a:ext uri="{FF2B5EF4-FFF2-40B4-BE49-F238E27FC236}">
                <a16:creationId xmlns:a16="http://schemas.microsoft.com/office/drawing/2014/main" id="{C129E4FF-5590-E748-8D1F-C6A6FF5A947A}"/>
              </a:ext>
            </a:extLst>
          </p:cNvPr>
          <p:cNvSpPr/>
          <p:nvPr userDrawn="1"/>
        </p:nvSpPr>
        <p:spPr>
          <a:xfrm>
            <a:off x="0" y="-429492"/>
            <a:ext cx="5095947" cy="3693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nl-NL" sz="2400" b="1" cap="all" baseline="0" noProof="0" dirty="0">
                <a:solidFill>
                  <a:schemeClr val="tx1"/>
                </a:solidFill>
                <a:latin typeface="+mj-lt"/>
              </a:rPr>
              <a:t>Tekst + Beeld lichtblauw</a:t>
            </a:r>
          </a:p>
        </p:txBody>
      </p:sp>
      <p:sp>
        <p:nvSpPr>
          <p:cNvPr id="5" name="Achtergond voet">
            <a:extLst>
              <a:ext uri="{FF2B5EF4-FFF2-40B4-BE49-F238E27FC236}">
                <a16:creationId xmlns:a16="http://schemas.microsoft.com/office/drawing/2014/main" id="{B1EA31FD-0E6E-21F5-C5BB-6E202735773C}"/>
              </a:ext>
            </a:extLst>
          </p:cNvPr>
          <p:cNvSpPr/>
          <p:nvPr userDrawn="1"/>
        </p:nvSpPr>
        <p:spPr>
          <a:xfrm>
            <a:off x="0" y="6320543"/>
            <a:ext cx="12192000" cy="5374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chtergrond voet met schaduw">
            <a:extLst>
              <a:ext uri="{FF2B5EF4-FFF2-40B4-BE49-F238E27FC236}">
                <a16:creationId xmlns:a16="http://schemas.microsoft.com/office/drawing/2014/main" id="{12B4364C-0DFD-BDB1-CE05-67492323CAE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5844540"/>
            <a:ext cx="12192000" cy="1013460"/>
          </a:xfrm>
          <a:prstGeom prst="rect">
            <a:avLst/>
          </a:prstGeom>
        </p:spPr>
      </p:pic>
      <p:sp>
        <p:nvSpPr>
          <p:cNvPr id="198" name="Placeholder foto">
            <a:extLst>
              <a:ext uri="{FF2B5EF4-FFF2-40B4-BE49-F238E27FC236}">
                <a16:creationId xmlns:a16="http://schemas.microsoft.com/office/drawing/2014/main" id="{5BFD2A50-F043-224F-88CF-4C5B20052BD2}"/>
              </a:ext>
            </a:extLst>
          </p:cNvPr>
          <p:cNvSpPr>
            <a:spLocks noGrp="1"/>
          </p:cNvSpPr>
          <p:nvPr>
            <p:ph type="pic" sz="quarter" idx="11"/>
          </p:nvPr>
        </p:nvSpPr>
        <p:spPr>
          <a:xfrm>
            <a:off x="7429122" y="0"/>
            <a:ext cx="4762878" cy="6320543"/>
          </a:xfrm>
          <a:custGeom>
            <a:avLst/>
            <a:gdLst>
              <a:gd name="connsiteX0" fmla="*/ 2822249 w 4762878"/>
              <a:gd name="connsiteY0" fmla="*/ 0 h 6320543"/>
              <a:gd name="connsiteX1" fmla="*/ 4762878 w 4762878"/>
              <a:gd name="connsiteY1" fmla="*/ 0 h 6320543"/>
              <a:gd name="connsiteX2" fmla="*/ 4762878 w 4762878"/>
              <a:gd name="connsiteY2" fmla="*/ 6320543 h 6320543"/>
              <a:gd name="connsiteX3" fmla="*/ 0 w 4762878"/>
              <a:gd name="connsiteY3" fmla="*/ 6320543 h 6320543"/>
            </a:gdLst>
            <a:ahLst/>
            <a:cxnLst>
              <a:cxn ang="0">
                <a:pos x="connsiteX0" y="connsiteY0"/>
              </a:cxn>
              <a:cxn ang="0">
                <a:pos x="connsiteX1" y="connsiteY1"/>
              </a:cxn>
              <a:cxn ang="0">
                <a:pos x="connsiteX2" y="connsiteY2"/>
              </a:cxn>
              <a:cxn ang="0">
                <a:pos x="connsiteX3" y="connsiteY3"/>
              </a:cxn>
            </a:cxnLst>
            <a:rect l="l" t="t" r="r" b="b"/>
            <a:pathLst>
              <a:path w="4762878" h="6320543">
                <a:moveTo>
                  <a:pt x="2822249" y="0"/>
                </a:moveTo>
                <a:lnTo>
                  <a:pt x="4762878" y="0"/>
                </a:lnTo>
                <a:lnTo>
                  <a:pt x="4762878" y="6320543"/>
                </a:lnTo>
                <a:lnTo>
                  <a:pt x="0" y="6320543"/>
                </a:lnTo>
                <a:close/>
              </a:path>
            </a:pathLst>
          </a:custGeom>
          <a:solidFill>
            <a:schemeClr val="tx2"/>
          </a:solidFill>
        </p:spPr>
        <p:txBody>
          <a:bodyPr wrap="square" lIns="720000" tIns="0" rIns="720000" bIns="270000" anchor="b" anchorCtr="0">
            <a:no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a:solidFill>
                  <a:schemeClr val="bg1"/>
                </a:solidFill>
              </a:defRPr>
            </a:lvl1pPr>
          </a:lstStyle>
          <a:p>
            <a:r>
              <a:rPr lang="nl-NL"/>
              <a:t>Klik op het pictogram als u een afbeelding wilt toevoegen</a:t>
            </a:r>
            <a:endParaRPr lang="nl-NL" dirty="0"/>
          </a:p>
        </p:txBody>
      </p:sp>
      <p:sp>
        <p:nvSpPr>
          <p:cNvPr id="6" name="Placeholder titel">
            <a:extLst>
              <a:ext uri="{FF2B5EF4-FFF2-40B4-BE49-F238E27FC236}">
                <a16:creationId xmlns:a16="http://schemas.microsoft.com/office/drawing/2014/main" id="{0B71B7BD-97C3-124C-8177-042487340096}"/>
              </a:ext>
            </a:extLst>
          </p:cNvPr>
          <p:cNvSpPr>
            <a:spLocks noGrp="1"/>
          </p:cNvSpPr>
          <p:nvPr>
            <p:ph type="title"/>
          </p:nvPr>
        </p:nvSpPr>
        <p:spPr>
          <a:xfrm>
            <a:off x="732819" y="269068"/>
            <a:ext cx="8553600" cy="1325563"/>
          </a:xfrm>
        </p:spPr>
        <p:txBody>
          <a:bodyPr/>
          <a:lstStyle>
            <a:lvl1pPr>
              <a:defRPr>
                <a:solidFill>
                  <a:schemeClr val="tx1"/>
                </a:solidFill>
              </a:defRPr>
            </a:lvl1pPr>
          </a:lstStyle>
          <a:p>
            <a:r>
              <a:rPr lang="nl-NL"/>
              <a:t>Klik om stijl te bewerken</a:t>
            </a:r>
            <a:endParaRPr lang="nl-NL" dirty="0"/>
          </a:p>
        </p:txBody>
      </p:sp>
      <p:sp>
        <p:nvSpPr>
          <p:cNvPr id="9" name="Placeholder tekst">
            <a:extLst>
              <a:ext uri="{FF2B5EF4-FFF2-40B4-BE49-F238E27FC236}">
                <a16:creationId xmlns:a16="http://schemas.microsoft.com/office/drawing/2014/main" id="{53E4967F-606C-CD4B-A286-550C805CE05E}"/>
              </a:ext>
            </a:extLst>
          </p:cNvPr>
          <p:cNvSpPr>
            <a:spLocks noGrp="1"/>
          </p:cNvSpPr>
          <p:nvPr>
            <p:ph type="body" sz="quarter" idx="12"/>
          </p:nvPr>
        </p:nvSpPr>
        <p:spPr>
          <a:xfrm>
            <a:off x="732819" y="1862087"/>
            <a:ext cx="6696303" cy="4018013"/>
          </a:xfrm>
        </p:spPr>
        <p:txBody>
          <a:bodyPr/>
          <a:lstStyle/>
          <a:p>
            <a:pPr lvl="0"/>
            <a:r>
              <a:rPr lang="nl-NL"/>
              <a:t>Klikken om de tekststijl van het model te bewerken</a:t>
            </a:r>
          </a:p>
        </p:txBody>
      </p:sp>
      <p:sp>
        <p:nvSpPr>
          <p:cNvPr id="3" name="Placeholder dianummer">
            <a:extLst>
              <a:ext uri="{FF2B5EF4-FFF2-40B4-BE49-F238E27FC236}">
                <a16:creationId xmlns:a16="http://schemas.microsoft.com/office/drawing/2014/main" id="{E8E0CA70-DC8B-0047-93F8-2F3530DC2664}"/>
              </a:ext>
            </a:extLst>
          </p:cNvPr>
          <p:cNvSpPr>
            <a:spLocks noGrp="1"/>
          </p:cNvSpPr>
          <p:nvPr>
            <p:ph type="sldNum" sz="quarter" idx="10"/>
          </p:nvPr>
        </p:nvSpPr>
        <p:spPr/>
        <p:txBody>
          <a:bodyPr/>
          <a:lstStyle/>
          <a:p>
            <a:fld id="{7DD3E842-32F8-164F-A7B6-BBBE9A7D4945}" type="slidenum">
              <a:rPr lang="nl-NL" smtClean="0"/>
              <a:pPr/>
              <a:t>‹nr.›</a:t>
            </a:fld>
            <a:endParaRPr lang="nl-NL" dirty="0"/>
          </a:p>
        </p:txBody>
      </p:sp>
      <p:sp>
        <p:nvSpPr>
          <p:cNvPr id="2" name="Placeholder voettekst">
            <a:extLst>
              <a:ext uri="{FF2B5EF4-FFF2-40B4-BE49-F238E27FC236}">
                <a16:creationId xmlns:a16="http://schemas.microsoft.com/office/drawing/2014/main" id="{957165C1-F643-11DD-FE4F-01EA35A5692B}"/>
              </a:ext>
            </a:extLst>
          </p:cNvPr>
          <p:cNvSpPr>
            <a:spLocks noGrp="1"/>
          </p:cNvSpPr>
          <p:nvPr>
            <p:ph type="ftr" sz="quarter" idx="13"/>
          </p:nvPr>
        </p:nvSpPr>
        <p:spPr/>
        <p:txBody>
          <a:bodyPr/>
          <a:lstStyle/>
          <a:p>
            <a:r>
              <a:rPr lang="nl-NL"/>
              <a:t>Tele-arena 7 nov 2024 - Chronische hepatitis B en C bij MOE-migranten - Tele-arena 7-11-2024</a:t>
            </a:r>
            <a:endParaRPr lang="nl-NL" dirty="0"/>
          </a:p>
        </p:txBody>
      </p:sp>
    </p:spTree>
    <p:extLst>
      <p:ext uri="{BB962C8B-B14F-4D97-AF65-F5344CB8AC3E}">
        <p14:creationId xmlns:p14="http://schemas.microsoft.com/office/powerpoint/2010/main" val="1067941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 Beeld wit">
    <p:spTree>
      <p:nvGrpSpPr>
        <p:cNvPr id="1" name=""/>
        <p:cNvGrpSpPr/>
        <p:nvPr/>
      </p:nvGrpSpPr>
      <p:grpSpPr>
        <a:xfrm>
          <a:off x="0" y="0"/>
          <a:ext cx="0" cy="0"/>
          <a:chOff x="0" y="0"/>
          <a:chExt cx="0" cy="0"/>
        </a:xfrm>
      </p:grpSpPr>
      <p:sp>
        <p:nvSpPr>
          <p:cNvPr id="127" name="Indeling-naam">
            <a:extLst>
              <a:ext uri="{FF2B5EF4-FFF2-40B4-BE49-F238E27FC236}">
                <a16:creationId xmlns:a16="http://schemas.microsoft.com/office/drawing/2014/main" id="{548ED1CB-1DC7-FD4D-AAFC-0A9FBB867250}"/>
              </a:ext>
              <a:ext uri="{C183D7F6-B498-43B3-948B-1728B52AA6E4}">
                <adec:decorative xmlns:adec="http://schemas.microsoft.com/office/drawing/2017/decorative" val="1"/>
              </a:ext>
            </a:extLst>
          </p:cNvPr>
          <p:cNvSpPr/>
          <p:nvPr userDrawn="1"/>
        </p:nvSpPr>
        <p:spPr>
          <a:xfrm>
            <a:off x="0" y="-429492"/>
            <a:ext cx="3500958" cy="3693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nl-NL" sz="2400" b="1" cap="all" baseline="0" noProof="0" dirty="0">
                <a:solidFill>
                  <a:schemeClr val="tx1"/>
                </a:solidFill>
                <a:latin typeface="+mj-lt"/>
              </a:rPr>
              <a:t>Tekst + Beeld wit</a:t>
            </a:r>
          </a:p>
        </p:txBody>
      </p:sp>
      <p:sp>
        <p:nvSpPr>
          <p:cNvPr id="2" name="Placeholder  titel">
            <a:extLst>
              <a:ext uri="{FF2B5EF4-FFF2-40B4-BE49-F238E27FC236}">
                <a16:creationId xmlns:a16="http://schemas.microsoft.com/office/drawing/2014/main" id="{115A9227-4B0B-DED9-7570-86DC20EC718D}"/>
              </a:ext>
            </a:extLst>
          </p:cNvPr>
          <p:cNvSpPr>
            <a:spLocks noGrp="1"/>
          </p:cNvSpPr>
          <p:nvPr>
            <p:ph type="title"/>
          </p:nvPr>
        </p:nvSpPr>
        <p:spPr>
          <a:xfrm>
            <a:off x="732819" y="269068"/>
            <a:ext cx="8555019" cy="1325563"/>
          </a:xfrm>
        </p:spPr>
        <p:txBody>
          <a:bodyPr/>
          <a:lstStyle/>
          <a:p>
            <a:r>
              <a:rPr lang="nl-NL"/>
              <a:t>Klik om stijl te bewerken</a:t>
            </a:r>
          </a:p>
        </p:txBody>
      </p:sp>
      <p:sp>
        <p:nvSpPr>
          <p:cNvPr id="193" name="Placeholder foto">
            <a:extLst>
              <a:ext uri="{FF2B5EF4-FFF2-40B4-BE49-F238E27FC236}">
                <a16:creationId xmlns:a16="http://schemas.microsoft.com/office/drawing/2014/main" id="{015ED7FF-D8CE-E947-9663-5EB6FF9AE7E5}"/>
              </a:ext>
            </a:extLst>
          </p:cNvPr>
          <p:cNvSpPr>
            <a:spLocks noGrp="1"/>
          </p:cNvSpPr>
          <p:nvPr>
            <p:ph type="pic" sz="quarter" idx="11"/>
          </p:nvPr>
        </p:nvSpPr>
        <p:spPr>
          <a:xfrm>
            <a:off x="7429122" y="0"/>
            <a:ext cx="4762878" cy="6320543"/>
          </a:xfrm>
          <a:custGeom>
            <a:avLst/>
            <a:gdLst>
              <a:gd name="connsiteX0" fmla="*/ 2822249 w 4762878"/>
              <a:gd name="connsiteY0" fmla="*/ 0 h 6320543"/>
              <a:gd name="connsiteX1" fmla="*/ 4762878 w 4762878"/>
              <a:gd name="connsiteY1" fmla="*/ 0 h 6320543"/>
              <a:gd name="connsiteX2" fmla="*/ 4762878 w 4762878"/>
              <a:gd name="connsiteY2" fmla="*/ 6320543 h 6320543"/>
              <a:gd name="connsiteX3" fmla="*/ 0 w 4762878"/>
              <a:gd name="connsiteY3" fmla="*/ 6320543 h 6320543"/>
            </a:gdLst>
            <a:ahLst/>
            <a:cxnLst>
              <a:cxn ang="0">
                <a:pos x="connsiteX0" y="connsiteY0"/>
              </a:cxn>
              <a:cxn ang="0">
                <a:pos x="connsiteX1" y="connsiteY1"/>
              </a:cxn>
              <a:cxn ang="0">
                <a:pos x="connsiteX2" y="connsiteY2"/>
              </a:cxn>
              <a:cxn ang="0">
                <a:pos x="connsiteX3" y="connsiteY3"/>
              </a:cxn>
            </a:cxnLst>
            <a:rect l="l" t="t" r="r" b="b"/>
            <a:pathLst>
              <a:path w="4762878" h="6320543">
                <a:moveTo>
                  <a:pt x="2822249" y="0"/>
                </a:moveTo>
                <a:lnTo>
                  <a:pt x="4762878" y="0"/>
                </a:lnTo>
                <a:lnTo>
                  <a:pt x="4762878" y="6320543"/>
                </a:lnTo>
                <a:lnTo>
                  <a:pt x="0" y="6320543"/>
                </a:lnTo>
                <a:close/>
              </a:path>
            </a:pathLst>
          </a:custGeom>
          <a:solidFill>
            <a:schemeClr val="tx2"/>
          </a:solidFill>
        </p:spPr>
        <p:txBody>
          <a:bodyPr wrap="square" lIns="720000" tIns="0" rIns="720000" bIns="270000" anchor="b" anchorCtr="0">
            <a:no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a:solidFill>
                  <a:schemeClr val="bg1"/>
                </a:solidFill>
              </a:defRPr>
            </a:lvl1pPr>
          </a:lstStyle>
          <a:p>
            <a:r>
              <a:rPr lang="nl-NL"/>
              <a:t>Klik op het pictogram als u een afbeelding wilt toevoegen</a:t>
            </a:r>
            <a:endParaRPr lang="nl-NL" dirty="0"/>
          </a:p>
        </p:txBody>
      </p:sp>
      <p:sp>
        <p:nvSpPr>
          <p:cNvPr id="3" name="Placeholder dianummer">
            <a:extLst>
              <a:ext uri="{FF2B5EF4-FFF2-40B4-BE49-F238E27FC236}">
                <a16:creationId xmlns:a16="http://schemas.microsoft.com/office/drawing/2014/main" id="{E8E0CA70-DC8B-0047-93F8-2F3530DC2664}"/>
              </a:ext>
              <a:ext uri="{C183D7F6-B498-43B3-948B-1728B52AA6E4}">
                <adec:decorative xmlns:adec="http://schemas.microsoft.com/office/drawing/2017/decorative" val="1"/>
              </a:ext>
            </a:extLst>
          </p:cNvPr>
          <p:cNvSpPr>
            <a:spLocks noGrp="1"/>
          </p:cNvSpPr>
          <p:nvPr>
            <p:ph type="sldNum" sz="quarter" idx="10"/>
          </p:nvPr>
        </p:nvSpPr>
        <p:spPr/>
        <p:txBody>
          <a:bodyPr/>
          <a:lstStyle/>
          <a:p>
            <a:fld id="{7DD3E842-32F8-164F-A7B6-BBBE9A7D4945}" type="slidenum">
              <a:rPr lang="nl-NL" smtClean="0"/>
              <a:pPr/>
              <a:t>‹nr.›</a:t>
            </a:fld>
            <a:endParaRPr lang="nl-NL" dirty="0"/>
          </a:p>
        </p:txBody>
      </p:sp>
      <p:sp>
        <p:nvSpPr>
          <p:cNvPr id="5" name="Placeholder voettekst">
            <a:extLst>
              <a:ext uri="{FF2B5EF4-FFF2-40B4-BE49-F238E27FC236}">
                <a16:creationId xmlns:a16="http://schemas.microsoft.com/office/drawing/2014/main" id="{0B9CB8A6-F669-6742-6186-EDC093132EC0}"/>
              </a:ext>
              <a:ext uri="{C183D7F6-B498-43B3-948B-1728B52AA6E4}">
                <adec:decorative xmlns:adec="http://schemas.microsoft.com/office/drawing/2017/decorative" val="1"/>
              </a:ext>
            </a:extLst>
          </p:cNvPr>
          <p:cNvSpPr>
            <a:spLocks noGrp="1"/>
          </p:cNvSpPr>
          <p:nvPr>
            <p:ph type="ftr" sz="quarter" idx="13"/>
          </p:nvPr>
        </p:nvSpPr>
        <p:spPr/>
        <p:txBody>
          <a:bodyPr/>
          <a:lstStyle/>
          <a:p>
            <a:r>
              <a:rPr lang="nl-NL"/>
              <a:t>Tele-arena 7 nov 2024 - Chronische hepatitis B en C bij MOE-migranten - Tele-arena 7-11-2024</a:t>
            </a:r>
            <a:endParaRPr lang="nl-NL" dirty="0"/>
          </a:p>
        </p:txBody>
      </p:sp>
      <p:sp>
        <p:nvSpPr>
          <p:cNvPr id="4" name="Placeholder tekst">
            <a:extLst>
              <a:ext uri="{FF2B5EF4-FFF2-40B4-BE49-F238E27FC236}">
                <a16:creationId xmlns:a16="http://schemas.microsoft.com/office/drawing/2014/main" id="{02605342-24F0-9B4E-6415-026F27BD659D}"/>
              </a:ext>
            </a:extLst>
          </p:cNvPr>
          <p:cNvSpPr>
            <a:spLocks noGrp="1"/>
          </p:cNvSpPr>
          <p:nvPr>
            <p:ph type="body" sz="quarter" idx="12"/>
          </p:nvPr>
        </p:nvSpPr>
        <p:spPr>
          <a:xfrm>
            <a:off x="732819" y="1862087"/>
            <a:ext cx="6696000" cy="4018013"/>
          </a:xfrm>
        </p:spPr>
        <p:txBody>
          <a:bodyPr/>
          <a:lstStyle/>
          <a:p>
            <a:pPr lvl="0"/>
            <a:r>
              <a:rPr lang="nl-NL"/>
              <a:t>Klikken om de tekststijl van het model te bewerken</a:t>
            </a:r>
          </a:p>
        </p:txBody>
      </p:sp>
    </p:spTree>
    <p:extLst>
      <p:ext uri="{BB962C8B-B14F-4D97-AF65-F5344CB8AC3E}">
        <p14:creationId xmlns:p14="http://schemas.microsoft.com/office/powerpoint/2010/main" val="4045607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6.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2.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22.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21.emf"/><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4.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 name="Achtergrond voet met schaduw">
            <a:extLst>
              <a:ext uri="{FF2B5EF4-FFF2-40B4-BE49-F238E27FC236}">
                <a16:creationId xmlns:a16="http://schemas.microsoft.com/office/drawing/2014/main" id="{E5126424-ACE9-07F9-771D-F24C153DE270}"/>
              </a:ext>
            </a:extLst>
          </p:cNvPr>
          <p:cNvPicPr>
            <a:picLocks noChangeAspect="1"/>
          </p:cNvPicPr>
          <p:nvPr userDrawn="1"/>
        </p:nvPicPr>
        <p:blipFill>
          <a:blip r:embed="rId20" cstate="hqprint">
            <a:extLst>
              <a:ext uri="{28A0092B-C50C-407E-A947-70E740481C1C}">
                <a14:useLocalDpi xmlns:a14="http://schemas.microsoft.com/office/drawing/2010/main"/>
              </a:ext>
            </a:extLst>
          </a:blip>
          <a:stretch>
            <a:fillRect/>
          </a:stretch>
        </p:blipFill>
        <p:spPr>
          <a:xfrm>
            <a:off x="0" y="5844540"/>
            <a:ext cx="12192000" cy="1013460"/>
          </a:xfrm>
          <a:prstGeom prst="rect">
            <a:avLst/>
          </a:prstGeom>
        </p:spPr>
      </p:pic>
      <p:sp>
        <p:nvSpPr>
          <p:cNvPr id="2" name="Placeholder titel">
            <a:extLst>
              <a:ext uri="{FF2B5EF4-FFF2-40B4-BE49-F238E27FC236}">
                <a16:creationId xmlns:a16="http://schemas.microsoft.com/office/drawing/2014/main" id="{60DCA714-CCF8-8D49-B63A-F08973DBF76E}"/>
              </a:ext>
            </a:extLst>
          </p:cNvPr>
          <p:cNvSpPr>
            <a:spLocks noGrp="1"/>
          </p:cNvSpPr>
          <p:nvPr>
            <p:ph type="title"/>
          </p:nvPr>
        </p:nvSpPr>
        <p:spPr>
          <a:xfrm>
            <a:off x="732819" y="269068"/>
            <a:ext cx="8555019" cy="1325563"/>
          </a:xfrm>
          <a:prstGeom prst="rect">
            <a:avLst/>
          </a:prstGeom>
        </p:spPr>
        <p:txBody>
          <a:bodyPr vert="horz" lIns="0" tIns="0" rIns="0" bIns="0" rtlCol="0" anchor="ctr" anchorCtr="0">
            <a:normAutofit/>
          </a:bodyPr>
          <a:lstStyle/>
          <a:p>
            <a:r>
              <a:rPr lang="nl-NL"/>
              <a:t>Klik om stijl te bewerken</a:t>
            </a:r>
          </a:p>
        </p:txBody>
      </p:sp>
      <p:sp>
        <p:nvSpPr>
          <p:cNvPr id="3" name="Placeholder tekst">
            <a:extLst>
              <a:ext uri="{FF2B5EF4-FFF2-40B4-BE49-F238E27FC236}">
                <a16:creationId xmlns:a16="http://schemas.microsoft.com/office/drawing/2014/main" id="{2E900BC6-0BA9-8244-9FB2-32168AEDF808}"/>
              </a:ext>
            </a:extLst>
          </p:cNvPr>
          <p:cNvSpPr>
            <a:spLocks noGrp="1"/>
          </p:cNvSpPr>
          <p:nvPr>
            <p:ph type="body" idx="1"/>
          </p:nvPr>
        </p:nvSpPr>
        <p:spPr>
          <a:xfrm>
            <a:off x="732819" y="1835899"/>
            <a:ext cx="8555019" cy="4020371"/>
          </a:xfrm>
          <a:prstGeom prst="rect">
            <a:avLst/>
          </a:prstGeom>
        </p:spPr>
        <p:txBody>
          <a:bodyPr vert="horz" lIns="0" tIns="0" rIns="0" bIns="0" rtlCol="0">
            <a:normAutofit/>
          </a:bodyPr>
          <a:lstStyle/>
          <a:p>
            <a:r>
              <a:rPr lang="nl-NL" dirty="0"/>
              <a:t>Tekststijl van het model bewerken</a:t>
            </a:r>
          </a:p>
          <a:p>
            <a:pPr lvl="1"/>
            <a:r>
              <a:rPr lang="nl-NL" dirty="0"/>
              <a:t>Niveau 2</a:t>
            </a:r>
          </a:p>
          <a:p>
            <a:pPr lvl="2"/>
            <a:r>
              <a:rPr lang="nl-NL" dirty="0"/>
              <a:t>Niveau 3</a:t>
            </a:r>
          </a:p>
          <a:p>
            <a:pPr lvl="3"/>
            <a:r>
              <a:rPr lang="nl-NL" dirty="0"/>
              <a:t>Niveau 4</a:t>
            </a:r>
          </a:p>
          <a:p>
            <a:endParaRPr lang="nl-NL" dirty="0"/>
          </a:p>
        </p:txBody>
      </p:sp>
      <p:sp>
        <p:nvSpPr>
          <p:cNvPr id="6" name="Placeholder dianummer">
            <a:extLst>
              <a:ext uri="{FF2B5EF4-FFF2-40B4-BE49-F238E27FC236}">
                <a16:creationId xmlns:a16="http://schemas.microsoft.com/office/drawing/2014/main" id="{E52EE81B-5C1F-B246-86E2-66076769A45E}"/>
              </a:ext>
            </a:extLst>
          </p:cNvPr>
          <p:cNvSpPr>
            <a:spLocks noGrp="1"/>
          </p:cNvSpPr>
          <p:nvPr>
            <p:ph type="sldNum" sz="quarter" idx="4"/>
          </p:nvPr>
        </p:nvSpPr>
        <p:spPr>
          <a:xfrm>
            <a:off x="11640620" y="6492618"/>
            <a:ext cx="551380" cy="184666"/>
          </a:xfrm>
          <a:prstGeom prst="rect">
            <a:avLst/>
          </a:prstGeom>
        </p:spPr>
        <p:txBody>
          <a:bodyPr vert="horz" lIns="0" tIns="0" rIns="0" bIns="0" rtlCol="0" anchor="ctr">
            <a:noAutofit/>
          </a:bodyPr>
          <a:lstStyle>
            <a:lvl1pPr algn="ctr">
              <a:defRPr sz="1200">
                <a:solidFill>
                  <a:schemeClr val="bg1"/>
                </a:solidFill>
              </a:defRPr>
            </a:lvl1pPr>
          </a:lstStyle>
          <a:p>
            <a:fld id="{7DD3E842-32F8-164F-A7B6-BBBE9A7D4945}" type="slidenum">
              <a:rPr lang="nl-NL" smtClean="0"/>
              <a:pPr/>
              <a:t>‹nr.›</a:t>
            </a:fld>
            <a:endParaRPr lang="nl-NL"/>
          </a:p>
        </p:txBody>
      </p:sp>
      <p:sp>
        <p:nvSpPr>
          <p:cNvPr id="7" name="Placeholder voettekst">
            <a:extLst>
              <a:ext uri="{FF2B5EF4-FFF2-40B4-BE49-F238E27FC236}">
                <a16:creationId xmlns:a16="http://schemas.microsoft.com/office/drawing/2014/main" id="{945ACECD-FAEE-6844-B7DD-78FA50E7083B}"/>
              </a:ext>
            </a:extLst>
          </p:cNvPr>
          <p:cNvSpPr>
            <a:spLocks noGrp="1"/>
          </p:cNvSpPr>
          <p:nvPr>
            <p:ph type="ftr" sz="quarter" idx="3"/>
          </p:nvPr>
        </p:nvSpPr>
        <p:spPr>
          <a:xfrm>
            <a:off x="732818" y="6493532"/>
            <a:ext cx="7641561" cy="182838"/>
          </a:xfrm>
          <a:prstGeom prst="rect">
            <a:avLst/>
          </a:prstGeom>
        </p:spPr>
        <p:txBody>
          <a:bodyPr vert="horz" lIns="0" tIns="0" rIns="0" bIns="0" rtlCol="0" anchor="ctr">
            <a:noAutofit/>
          </a:bodyPr>
          <a:lstStyle>
            <a:lvl1pPr algn="l">
              <a:defRPr sz="1200">
                <a:solidFill>
                  <a:schemeClr val="tx1">
                    <a:tint val="75000"/>
                  </a:schemeClr>
                </a:solidFill>
              </a:defRPr>
            </a:lvl1pPr>
          </a:lstStyle>
          <a:p>
            <a:r>
              <a:rPr lang="nl-NL"/>
              <a:t>Tele-arena 7 nov 2024 - Chronische hepatitis B en C bij MOE-migranten - Tele-arena 7-11-2024</a:t>
            </a:r>
          </a:p>
        </p:txBody>
      </p:sp>
    </p:spTree>
    <p:extLst>
      <p:ext uri="{BB962C8B-B14F-4D97-AF65-F5344CB8AC3E}">
        <p14:creationId xmlns:p14="http://schemas.microsoft.com/office/powerpoint/2010/main" val="1706772118"/>
      </p:ext>
    </p:extLst>
  </p:cSld>
  <p:clrMap bg1="lt1" tx1="dk1" bg2="lt2" tx2="dk2" accent1="accent1" accent2="accent2" accent3="accent3" accent4="accent4" accent5="accent5" accent6="accent6" hlink="hlink" folHlink="folHlink"/>
  <p:sldLayoutIdLst>
    <p:sldLayoutId id="2147483742"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Lst>
  <p:hf sldNum="0" hdr="0" dt="0"/>
  <p:txStyles>
    <p:titleStyle>
      <a:lvl1pPr algn="l" defTabSz="914400" rtl="0" eaLnBrk="1" latinLnBrk="0" hangingPunct="1">
        <a:lnSpc>
          <a:spcPct val="100000"/>
        </a:lnSpc>
        <a:spcBef>
          <a:spcPct val="0"/>
        </a:spcBef>
        <a:buNone/>
        <a:defRPr sz="4200" b="1" kern="1200">
          <a:solidFill>
            <a:schemeClr val="tx1"/>
          </a:solidFill>
          <a:latin typeface="+mj-lt"/>
          <a:ea typeface="+mj-ea"/>
          <a:cs typeface="+mj-cs"/>
        </a:defRPr>
      </a:lvl1pPr>
    </p:titleStyle>
    <p:bodyStyle>
      <a:lvl1pPr marL="222250" indent="-222250" algn="l" defTabSz="914400" rtl="0" eaLnBrk="1" latinLnBrk="0" hangingPunct="1">
        <a:lnSpc>
          <a:spcPct val="113000"/>
        </a:lnSpc>
        <a:spcBef>
          <a:spcPts val="0"/>
        </a:spcBef>
        <a:spcAft>
          <a:spcPts val="0"/>
        </a:spcAft>
        <a:buClr>
          <a:schemeClr val="accent1"/>
        </a:buClr>
        <a:buSzPct val="100000"/>
        <a:buFont typeface="Arial" panose="020B0604020202020204" pitchFamily="34" charset="0"/>
        <a:buChar char="•"/>
        <a:tabLst/>
        <a:defRPr sz="2000" b="0" kern="1200">
          <a:solidFill>
            <a:schemeClr val="tx1"/>
          </a:solidFill>
          <a:latin typeface="+mn-lt"/>
          <a:ea typeface="+mn-ea"/>
          <a:cs typeface="+mn-cs"/>
        </a:defRPr>
      </a:lvl1pPr>
      <a:lvl2pPr marL="446088" indent="-223838" algn="l" defTabSz="914400" rtl="0" eaLnBrk="1" latinLnBrk="0" hangingPunct="1">
        <a:lnSpc>
          <a:spcPct val="113000"/>
        </a:lnSpc>
        <a:spcBef>
          <a:spcPts val="0"/>
        </a:spcBef>
        <a:spcAft>
          <a:spcPts val="0"/>
        </a:spcAft>
        <a:buClr>
          <a:schemeClr val="accent1"/>
        </a:buClr>
        <a:buSzPct val="100000"/>
        <a:buFont typeface="Arial" panose="020B0604020202020204" pitchFamily="34" charset="0"/>
        <a:buChar char="•"/>
        <a:tabLst/>
        <a:defRPr sz="2000" b="0" kern="1200">
          <a:solidFill>
            <a:schemeClr val="tx1"/>
          </a:solidFill>
          <a:latin typeface="+mn-lt"/>
          <a:ea typeface="+mn-ea"/>
          <a:cs typeface="+mn-cs"/>
        </a:defRPr>
      </a:lvl2pPr>
      <a:lvl3pPr marL="669925" indent="-223838" algn="l" defTabSz="914400" rtl="0" eaLnBrk="1" latinLnBrk="0" hangingPunct="1">
        <a:lnSpc>
          <a:spcPct val="113000"/>
        </a:lnSpc>
        <a:spcBef>
          <a:spcPts val="0"/>
        </a:spcBef>
        <a:spcAft>
          <a:spcPts val="0"/>
        </a:spcAft>
        <a:buClr>
          <a:schemeClr val="accent1"/>
        </a:buClr>
        <a:buSzPct val="100000"/>
        <a:buFont typeface="Arial" panose="020B0604020202020204" pitchFamily="34" charset="0"/>
        <a:buChar char="•"/>
        <a:tabLst/>
        <a:defRPr sz="2000" b="0" kern="1200">
          <a:solidFill>
            <a:schemeClr val="tx1"/>
          </a:solidFill>
          <a:latin typeface="+mn-lt"/>
          <a:ea typeface="+mn-ea"/>
          <a:cs typeface="+mn-cs"/>
        </a:defRPr>
      </a:lvl3pPr>
      <a:lvl4pPr marL="893763" indent="-223838" algn="l" defTabSz="914400" rtl="0" eaLnBrk="1" latinLnBrk="0" hangingPunct="1">
        <a:lnSpc>
          <a:spcPct val="113000"/>
        </a:lnSpc>
        <a:spcBef>
          <a:spcPts val="0"/>
        </a:spcBef>
        <a:spcAft>
          <a:spcPts val="0"/>
        </a:spcAft>
        <a:buClr>
          <a:schemeClr val="accent1"/>
        </a:buClr>
        <a:buSzPct val="100000"/>
        <a:buFont typeface="Arial" panose="020B0604020202020204" pitchFamily="34" charset="0"/>
        <a:buChar char="•"/>
        <a:tabLst/>
        <a:defRPr sz="2000" b="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96000" y="1043928"/>
            <a:ext cx="10800000" cy="711200"/>
          </a:xfrm>
          <a:prstGeom prst="rect">
            <a:avLst/>
          </a:prstGeom>
        </p:spPr>
        <p:txBody>
          <a:bodyPr vert="horz" lIns="0" tIns="0" rIns="0" bIns="0" rtlCol="0" anchor="ctr">
            <a:noAutofit/>
          </a:bodyPr>
          <a:lstStyle/>
          <a:p>
            <a:r>
              <a:rPr lang="nl-NL" dirty="0"/>
              <a:t>Klik om de stijl te bewerken</a:t>
            </a:r>
          </a:p>
        </p:txBody>
      </p:sp>
      <p:sp>
        <p:nvSpPr>
          <p:cNvPr id="3" name="Tijdelijke aanduiding voor tekst 2"/>
          <p:cNvSpPr>
            <a:spLocks noGrp="1"/>
          </p:cNvSpPr>
          <p:nvPr>
            <p:ph type="body" idx="1"/>
          </p:nvPr>
        </p:nvSpPr>
        <p:spPr>
          <a:xfrm>
            <a:off x="696000" y="2033837"/>
            <a:ext cx="10800000" cy="4203509"/>
          </a:xfrm>
          <a:prstGeom prst="rect">
            <a:avLst/>
          </a:prstGeom>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992000" y="6414409"/>
            <a:ext cx="1440000" cy="203200"/>
          </a:xfrm>
          <a:prstGeom prst="rect">
            <a:avLst/>
          </a:prstGeom>
        </p:spPr>
        <p:txBody>
          <a:bodyPr vert="horz" lIns="0" tIns="0" rIns="0" bIns="0" rtlCol="0" anchor="ctr"/>
          <a:lstStyle>
            <a:lvl1pPr algn="l">
              <a:lnSpc>
                <a:spcPts val="1600"/>
              </a:lnSpc>
              <a:defRPr sz="1333">
                <a:solidFill>
                  <a:schemeClr val="accent1"/>
                </a:solidFill>
              </a:defRPr>
            </a:lvl1pPr>
          </a:lstStyle>
          <a:p>
            <a:r>
              <a:rPr lang="nl-NL"/>
              <a:t>&lt;Datum&gt;</a:t>
            </a:r>
            <a:endParaRPr lang="nl-NL" dirty="0"/>
          </a:p>
        </p:txBody>
      </p:sp>
      <p:sp>
        <p:nvSpPr>
          <p:cNvPr id="5" name="Tijdelijke aanduiding voor voettekst 4"/>
          <p:cNvSpPr>
            <a:spLocks noGrp="1"/>
          </p:cNvSpPr>
          <p:nvPr>
            <p:ph type="ftr" sz="quarter" idx="3"/>
          </p:nvPr>
        </p:nvSpPr>
        <p:spPr>
          <a:xfrm>
            <a:off x="3720000" y="6414409"/>
            <a:ext cx="5280000" cy="203200"/>
          </a:xfrm>
          <a:prstGeom prst="rect">
            <a:avLst/>
          </a:prstGeom>
        </p:spPr>
        <p:txBody>
          <a:bodyPr vert="horz" lIns="0" tIns="0" rIns="0" bIns="0" rtlCol="0" anchor="ctr"/>
          <a:lstStyle>
            <a:lvl1pPr algn="l">
              <a:lnSpc>
                <a:spcPts val="1600"/>
              </a:lnSpc>
              <a:defRPr sz="1333">
                <a:solidFill>
                  <a:schemeClr val="accent1"/>
                </a:solidFill>
              </a:defRPr>
            </a:lvl1pPr>
          </a:lstStyle>
          <a:p>
            <a:r>
              <a:rPr lang="nl-NL"/>
              <a:t>&lt;Titel van de presentatie&gt;</a:t>
            </a:r>
            <a:endParaRPr lang="nl-NL" dirty="0"/>
          </a:p>
        </p:txBody>
      </p:sp>
      <p:sp>
        <p:nvSpPr>
          <p:cNvPr id="6" name="Tijdelijke aanduiding voor dianummer 5"/>
          <p:cNvSpPr>
            <a:spLocks noGrp="1"/>
          </p:cNvSpPr>
          <p:nvPr>
            <p:ph type="sldNum" sz="quarter" idx="4"/>
          </p:nvPr>
        </p:nvSpPr>
        <p:spPr>
          <a:xfrm>
            <a:off x="696000" y="6414409"/>
            <a:ext cx="1080000" cy="203200"/>
          </a:xfrm>
          <a:prstGeom prst="rect">
            <a:avLst/>
          </a:prstGeom>
        </p:spPr>
        <p:txBody>
          <a:bodyPr vert="horz" lIns="0" tIns="0" rIns="0" bIns="0" rtlCol="0" anchor="ctr"/>
          <a:lstStyle>
            <a:lvl1pPr algn="l">
              <a:lnSpc>
                <a:spcPts val="1600"/>
              </a:lnSpc>
              <a:defRPr sz="1333">
                <a:solidFill>
                  <a:schemeClr val="accent1"/>
                </a:solidFill>
              </a:defRPr>
            </a:lvl1pPr>
          </a:lstStyle>
          <a:p>
            <a:r>
              <a:rPr lang="nl-NL" dirty="0"/>
              <a:t>Pagina </a:t>
            </a:r>
            <a:fld id="{7FC9B413-936F-403B-BC98-20250EBFF374}" type="slidenum">
              <a:rPr lang="nl-NL" smtClean="0"/>
              <a:pPr/>
              <a:t>‹nr.›</a:t>
            </a:fld>
            <a:endParaRPr lang="nl-NL" dirty="0"/>
          </a:p>
        </p:txBody>
      </p:sp>
      <p:sp>
        <p:nvSpPr>
          <p:cNvPr id="7" name="Rechthoek 6"/>
          <p:cNvSpPr/>
          <p:nvPr/>
        </p:nvSpPr>
        <p:spPr>
          <a:xfrm>
            <a:off x="696000" y="624000"/>
            <a:ext cx="10800000" cy="6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18" name="Rechthoek 17"/>
          <p:cNvSpPr/>
          <p:nvPr/>
        </p:nvSpPr>
        <p:spPr>
          <a:xfrm>
            <a:off x="696000" y="6240000"/>
            <a:ext cx="108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pic>
        <p:nvPicPr>
          <p:cNvPr id="19" name="Afbeelding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52000" y="6415200"/>
            <a:ext cx="1531200" cy="189600"/>
          </a:xfrm>
          <a:prstGeom prst="rect">
            <a:avLst/>
          </a:prstGeom>
        </p:spPr>
      </p:pic>
    </p:spTree>
    <p:extLst>
      <p:ext uri="{BB962C8B-B14F-4D97-AF65-F5344CB8AC3E}">
        <p14:creationId xmlns:p14="http://schemas.microsoft.com/office/powerpoint/2010/main" val="285827896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Lst>
  <p:hf sldNum="0" hdr="0" ftr="0" dt="0"/>
  <p:txStyles>
    <p:titleStyle>
      <a:lvl1pPr algn="l" defTabSz="1219170" rtl="0" eaLnBrk="1" latinLnBrk="0" hangingPunct="1">
        <a:lnSpc>
          <a:spcPts val="5600"/>
        </a:lnSpc>
        <a:spcBef>
          <a:spcPct val="0"/>
        </a:spcBef>
        <a:buNone/>
        <a:defRPr sz="5333" b="1" kern="1200">
          <a:solidFill>
            <a:schemeClr val="tx2"/>
          </a:solidFill>
          <a:latin typeface="+mj-lt"/>
          <a:ea typeface="+mj-ea"/>
          <a:cs typeface="+mj-cs"/>
        </a:defRPr>
      </a:lvl1pPr>
    </p:titleStyle>
    <p:bodyStyle>
      <a:lvl1pPr marL="429673" indent="-429673" algn="l" defTabSz="1219170" rtl="0" eaLnBrk="1" latinLnBrk="0" hangingPunct="1">
        <a:lnSpc>
          <a:spcPts val="3333"/>
        </a:lnSpc>
        <a:spcBef>
          <a:spcPts val="0"/>
        </a:spcBef>
        <a:buClr>
          <a:schemeClr val="tx2"/>
        </a:buClr>
        <a:buFont typeface="Arial" pitchFamily="34" charset="0"/>
        <a:buChar char="•"/>
        <a:defRPr sz="2667" kern="1200">
          <a:solidFill>
            <a:schemeClr val="tx1"/>
          </a:solidFill>
          <a:latin typeface="+mn-lt"/>
          <a:ea typeface="+mn-ea"/>
          <a:cs typeface="+mn-cs"/>
        </a:defRPr>
      </a:lvl1pPr>
      <a:lvl2pPr marL="863578" indent="-433906" algn="l" defTabSz="1219170" rtl="0" eaLnBrk="1" latinLnBrk="0" hangingPunct="1">
        <a:lnSpc>
          <a:spcPts val="3333"/>
        </a:lnSpc>
        <a:spcBef>
          <a:spcPts val="0"/>
        </a:spcBef>
        <a:buFont typeface="Arial" pitchFamily="34" charset="0"/>
        <a:buChar char="•"/>
        <a:defRPr sz="2667" kern="1200">
          <a:solidFill>
            <a:schemeClr val="tx1"/>
          </a:solidFill>
          <a:latin typeface="+mn-lt"/>
          <a:ea typeface="+mn-ea"/>
          <a:cs typeface="+mn-cs"/>
        </a:defRPr>
      </a:lvl2pPr>
      <a:lvl3pPr marL="1293252" indent="-431789" algn="l" defTabSz="1219170" rtl="0" eaLnBrk="1" latinLnBrk="0" hangingPunct="1">
        <a:lnSpc>
          <a:spcPts val="3333"/>
        </a:lnSpc>
        <a:spcBef>
          <a:spcPts val="0"/>
        </a:spcBef>
        <a:buClr>
          <a:schemeClr val="tx2"/>
        </a:buClr>
        <a:buFont typeface="Arial" pitchFamily="34" charset="0"/>
        <a:buChar char="•"/>
        <a:defRPr sz="2667" kern="1200">
          <a:solidFill>
            <a:schemeClr val="tx1"/>
          </a:solidFill>
          <a:latin typeface="+mn-lt"/>
          <a:ea typeface="+mn-ea"/>
          <a:cs typeface="+mn-cs"/>
        </a:defRPr>
      </a:lvl3pPr>
      <a:lvl4pPr marL="1725041" indent="-429673" algn="l" defTabSz="1219170" rtl="0" eaLnBrk="1" latinLnBrk="0" hangingPunct="1">
        <a:lnSpc>
          <a:spcPts val="3333"/>
        </a:lnSpc>
        <a:spcBef>
          <a:spcPts val="0"/>
        </a:spcBef>
        <a:buFont typeface="Arial" pitchFamily="34" charset="0"/>
        <a:buChar char="•"/>
        <a:defRPr sz="2667" kern="1200">
          <a:solidFill>
            <a:schemeClr val="tx1"/>
          </a:solidFill>
          <a:latin typeface="+mn-lt"/>
          <a:ea typeface="+mn-ea"/>
          <a:cs typeface="+mn-cs"/>
        </a:defRPr>
      </a:lvl4pPr>
      <a:lvl5pPr marL="2158946" indent="-431789" algn="l" defTabSz="1219170" rtl="0" eaLnBrk="1" latinLnBrk="0" hangingPunct="1">
        <a:lnSpc>
          <a:spcPts val="3333"/>
        </a:lnSpc>
        <a:spcBef>
          <a:spcPts val="0"/>
        </a:spcBef>
        <a:buClr>
          <a:schemeClr val="tx2"/>
        </a:buClr>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6CA4A796-F500-2B44-2881-937F704D4CFC}"/>
              </a:ext>
            </a:extLst>
          </p:cNvPr>
          <p:cNvSpPr txBox="1">
            <a:spLocks/>
          </p:cNvSpPr>
          <p:nvPr userDrawn="1"/>
        </p:nvSpPr>
        <p:spPr>
          <a:xfrm>
            <a:off x="4965746" y="1095819"/>
            <a:ext cx="8145517" cy="729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2"/>
                </a:solidFill>
                <a:latin typeface="Barmeno" panose="02000506050000020004" pitchFamily="2" charset="0"/>
                <a:ea typeface="Verdana" panose="020B0604030504040204" pitchFamily="34" charset="0"/>
                <a:cs typeface="+mj-cs"/>
              </a:defRPr>
            </a:lvl1pPr>
          </a:lstStyle>
          <a:p>
            <a:endParaRPr lang="nl-NL" dirty="0">
              <a:solidFill>
                <a:schemeClr val="bg1"/>
              </a:solidFill>
              <a:latin typeface="Barmeno Regular" panose="020B0800000000000000" pitchFamily="34" charset="0"/>
            </a:endParaRPr>
          </a:p>
        </p:txBody>
      </p:sp>
    </p:spTree>
    <p:extLst>
      <p:ext uri="{BB962C8B-B14F-4D97-AF65-F5344CB8AC3E}">
        <p14:creationId xmlns:p14="http://schemas.microsoft.com/office/powerpoint/2010/main" val="212015168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Lst>
  <p:txStyles>
    <p:titleStyle>
      <a:lvl1pPr algn="l" defTabSz="914400" rtl="0" eaLnBrk="1" latinLnBrk="0" hangingPunct="1">
        <a:lnSpc>
          <a:spcPct val="90000"/>
        </a:lnSpc>
        <a:spcBef>
          <a:spcPct val="0"/>
        </a:spcBef>
        <a:buNone/>
        <a:defRPr sz="3200" kern="1200">
          <a:solidFill>
            <a:schemeClr val="tx2"/>
          </a:solidFill>
          <a:latin typeface="Barmeno Regular" panose="020B0800000000000000" pitchFamily="34" charset="0"/>
          <a:ea typeface="Verdana" panose="020B0604030504040204" pitchFamily="34" charset="0"/>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95325" y="630410"/>
            <a:ext cx="10296675"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endParaRPr lang="en-US" altLang="nl-NL"/>
          </a:p>
        </p:txBody>
      </p:sp>
      <p:sp>
        <p:nvSpPr>
          <p:cNvPr id="1027" name="Text Placeholder 2"/>
          <p:cNvSpPr>
            <a:spLocks noGrp="1"/>
          </p:cNvSpPr>
          <p:nvPr>
            <p:ph type="body" idx="1"/>
          </p:nvPr>
        </p:nvSpPr>
        <p:spPr bwMode="auto">
          <a:xfrm>
            <a:off x="695325" y="1879227"/>
            <a:ext cx="10296675" cy="3758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US" altLang="nl-NL"/>
          </a:p>
        </p:txBody>
      </p:sp>
      <p:pic>
        <p:nvPicPr>
          <p:cNvPr id="9" name="Afbeelding 8">
            <a:extLst>
              <a:ext uri="{FF2B5EF4-FFF2-40B4-BE49-F238E27FC236}">
                <a16:creationId xmlns:a16="http://schemas.microsoft.com/office/drawing/2014/main" id="{E1EF6246-00FE-AD46-BA67-2EE72B0E546D}"/>
              </a:ext>
            </a:extLst>
          </p:cNvPr>
          <p:cNvPicPr>
            <a:picLocks noChangeAspect="1"/>
          </p:cNvPicPr>
          <p:nvPr userDrawn="1"/>
        </p:nvPicPr>
        <p:blipFill>
          <a:blip r:embed="rId12"/>
          <a:stretch>
            <a:fillRect/>
          </a:stretch>
        </p:blipFill>
        <p:spPr>
          <a:xfrm>
            <a:off x="3327" y="5915025"/>
            <a:ext cx="12192000" cy="942975"/>
          </a:xfrm>
          <a:prstGeom prst="rect">
            <a:avLst/>
          </a:prstGeom>
        </p:spPr>
      </p:pic>
      <p:sp>
        <p:nvSpPr>
          <p:cNvPr id="6" name="Slide Number Placeholder 5"/>
          <p:cNvSpPr>
            <a:spLocks noGrp="1"/>
          </p:cNvSpPr>
          <p:nvPr>
            <p:ph type="sldNum" sz="quarter" idx="4"/>
          </p:nvPr>
        </p:nvSpPr>
        <p:spPr>
          <a:xfrm>
            <a:off x="10480825" y="6356352"/>
            <a:ext cx="511175" cy="365125"/>
          </a:xfrm>
          <a:prstGeom prst="rect">
            <a:avLst/>
          </a:prstGeom>
        </p:spPr>
        <p:txBody>
          <a:bodyPr vert="horz" lIns="91440" tIns="45720" rIns="91440" bIns="45720" rtlCol="0" anchor="ctr"/>
          <a:lstStyle>
            <a:lvl1pPr algn="r" eaLnBrk="1" hangingPunct="1">
              <a:defRPr sz="100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3669F5D8-2812-434D-BADC-0CB84C36738D}" type="slidenum">
              <a:rPr lang="nl-NL" altLang="nl-NL" smtClean="0"/>
              <a:pPr>
                <a:defRPr/>
              </a:pPr>
              <a:t>‹nr.›</a:t>
            </a:fld>
            <a:endParaRPr lang="nl-NL" altLang="nl-NL"/>
          </a:p>
        </p:txBody>
      </p:sp>
      <p:sp>
        <p:nvSpPr>
          <p:cNvPr id="4" name="Date Placeholder 3"/>
          <p:cNvSpPr>
            <a:spLocks noGrp="1"/>
          </p:cNvSpPr>
          <p:nvPr>
            <p:ph type="dt" sz="half" idx="2"/>
          </p:nvPr>
        </p:nvSpPr>
        <p:spPr>
          <a:xfrm>
            <a:off x="8544272" y="6356352"/>
            <a:ext cx="1081088" cy="365125"/>
          </a:xfrm>
          <a:prstGeom prst="rect">
            <a:avLst/>
          </a:prstGeom>
        </p:spPr>
        <p:txBody>
          <a:bodyPr vert="horz" lIns="91440" tIns="45720" rIns="91440" bIns="45720" rtlCol="0" anchor="ctr"/>
          <a:lstStyle>
            <a:lvl1pPr algn="r" eaLnBrk="1" hangingPunct="1">
              <a:defRPr sz="100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1A646F7F-79D7-45B3-8963-BD62BC6E139A}" type="datetime1">
              <a:rPr lang="nl-NL" altLang="nl-NL" smtClean="0"/>
              <a:pPr>
                <a:defRPr/>
              </a:pPr>
              <a:t>26-6-2025</a:t>
            </a:fld>
            <a:endParaRPr lang="nl-NL" altLang="nl-NL"/>
          </a:p>
        </p:txBody>
      </p:sp>
      <p:sp>
        <p:nvSpPr>
          <p:cNvPr id="11" name="Rechthoek 1">
            <a:extLst>
              <a:ext uri="{FF2B5EF4-FFF2-40B4-BE49-F238E27FC236}">
                <a16:creationId xmlns:a16="http://schemas.microsoft.com/office/drawing/2014/main" id="{AF1DC1A1-5D4C-40E6-B4CD-00899AAA0E60}"/>
              </a:ext>
            </a:extLst>
          </p:cNvPr>
          <p:cNvSpPr/>
          <p:nvPr userDrawn="1"/>
        </p:nvSpPr>
        <p:spPr>
          <a:xfrm>
            <a:off x="1" y="0"/>
            <a:ext cx="334808" cy="630410"/>
          </a:xfrm>
          <a:custGeom>
            <a:avLst/>
            <a:gdLst>
              <a:gd name="connsiteX0" fmla="*/ 0 w 334503"/>
              <a:gd name="connsiteY0" fmla="*/ 0 h 630410"/>
              <a:gd name="connsiteX1" fmla="*/ 334503 w 334503"/>
              <a:gd name="connsiteY1" fmla="*/ 0 h 630410"/>
              <a:gd name="connsiteX2" fmla="*/ 334503 w 334503"/>
              <a:gd name="connsiteY2" fmla="*/ 630410 h 630410"/>
              <a:gd name="connsiteX3" fmla="*/ 0 w 334503"/>
              <a:gd name="connsiteY3" fmla="*/ 630410 h 630410"/>
              <a:gd name="connsiteX4" fmla="*/ 0 w 334503"/>
              <a:gd name="connsiteY4" fmla="*/ 0 h 630410"/>
              <a:gd name="connsiteX0" fmla="*/ 0 w 334503"/>
              <a:gd name="connsiteY0" fmla="*/ 0 h 630410"/>
              <a:gd name="connsiteX1" fmla="*/ 334503 w 334503"/>
              <a:gd name="connsiteY1" fmla="*/ 0 h 630410"/>
              <a:gd name="connsiteX2" fmla="*/ 331328 w 334503"/>
              <a:gd name="connsiteY2" fmla="*/ 605010 h 630410"/>
              <a:gd name="connsiteX3" fmla="*/ 0 w 334503"/>
              <a:gd name="connsiteY3" fmla="*/ 630410 h 630410"/>
              <a:gd name="connsiteX4" fmla="*/ 0 w 334503"/>
              <a:gd name="connsiteY4" fmla="*/ 0 h 630410"/>
              <a:gd name="connsiteX0" fmla="*/ 0 w 334503"/>
              <a:gd name="connsiteY0" fmla="*/ 0 h 630410"/>
              <a:gd name="connsiteX1" fmla="*/ 334503 w 334503"/>
              <a:gd name="connsiteY1" fmla="*/ 0 h 630410"/>
              <a:gd name="connsiteX2" fmla="*/ 328153 w 334503"/>
              <a:gd name="connsiteY2" fmla="*/ 617710 h 630410"/>
              <a:gd name="connsiteX3" fmla="*/ 0 w 334503"/>
              <a:gd name="connsiteY3" fmla="*/ 630410 h 630410"/>
              <a:gd name="connsiteX4" fmla="*/ 0 w 334503"/>
              <a:gd name="connsiteY4" fmla="*/ 0 h 630410"/>
              <a:gd name="connsiteX0" fmla="*/ 0 w 334503"/>
              <a:gd name="connsiteY0" fmla="*/ 0 h 630410"/>
              <a:gd name="connsiteX1" fmla="*/ 334503 w 334503"/>
              <a:gd name="connsiteY1" fmla="*/ 0 h 630410"/>
              <a:gd name="connsiteX2" fmla="*/ 331328 w 334503"/>
              <a:gd name="connsiteY2" fmla="*/ 239885 h 630410"/>
              <a:gd name="connsiteX3" fmla="*/ 0 w 334503"/>
              <a:gd name="connsiteY3" fmla="*/ 630410 h 630410"/>
              <a:gd name="connsiteX4" fmla="*/ 0 w 334503"/>
              <a:gd name="connsiteY4" fmla="*/ 0 h 630410"/>
              <a:gd name="connsiteX0" fmla="*/ 0 w 334808"/>
              <a:gd name="connsiteY0" fmla="*/ 0 h 630410"/>
              <a:gd name="connsiteX1" fmla="*/ 334503 w 334808"/>
              <a:gd name="connsiteY1" fmla="*/ 0 h 630410"/>
              <a:gd name="connsiteX2" fmla="*/ 334503 w 334808"/>
              <a:gd name="connsiteY2" fmla="*/ 614535 h 630410"/>
              <a:gd name="connsiteX3" fmla="*/ 0 w 334808"/>
              <a:gd name="connsiteY3" fmla="*/ 630410 h 630410"/>
              <a:gd name="connsiteX4" fmla="*/ 0 w 334808"/>
              <a:gd name="connsiteY4" fmla="*/ 0 h 630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08" h="630410">
                <a:moveTo>
                  <a:pt x="0" y="0"/>
                </a:moveTo>
                <a:lnTo>
                  <a:pt x="334503" y="0"/>
                </a:lnTo>
                <a:cubicBezTo>
                  <a:pt x="333445" y="201670"/>
                  <a:pt x="335561" y="412865"/>
                  <a:pt x="334503" y="614535"/>
                </a:cubicBezTo>
                <a:lnTo>
                  <a:pt x="0" y="630410"/>
                </a:lnTo>
                <a:lnTo>
                  <a:pt x="0" y="0"/>
                </a:lnTo>
                <a:close/>
              </a:path>
            </a:pathLst>
          </a:custGeom>
          <a:solidFill>
            <a:srgbClr val="1A2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23C6BE82-DEB6-4B41-9247-52391153D52A}"/>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551384" y="6004160"/>
            <a:ext cx="1558632" cy="764704"/>
          </a:xfrm>
          <a:prstGeom prst="rect">
            <a:avLst/>
          </a:prstGeom>
        </p:spPr>
      </p:pic>
    </p:spTree>
  </p:cSld>
  <p:clrMap bg1="lt1" tx1="dk1" bg2="lt2" tx2="dk2" accent1="accent1" accent2="accent2" accent3="accent3" accent4="accent4" accent5="accent5" accent6="accent6" hlink="hlink" folHlink="folHlink"/>
  <p:sldLayoutIdLst>
    <p:sldLayoutId id="2147483683" r:id="rId1"/>
    <p:sldLayoutId id="2147483686" r:id="rId2"/>
    <p:sldLayoutId id="2147483687" r:id="rId3"/>
    <p:sldLayoutId id="2147483685" r:id="rId4"/>
    <p:sldLayoutId id="2147483684" r:id="rId5"/>
    <p:sldLayoutId id="2147483674" r:id="rId6"/>
    <p:sldLayoutId id="2147483675" r:id="rId7"/>
    <p:sldLayoutId id="2147483676" r:id="rId8"/>
    <p:sldLayoutId id="2147483677" r:id="rId9"/>
    <p:sldLayoutId id="2147483678" r:id="rId10"/>
  </p:sldLayoutIdLst>
  <p:hf hdr="0"/>
  <p:txStyles>
    <p:titleStyle>
      <a:lvl1pPr algn="l" rtl="0" eaLnBrk="1" fontAlgn="base" hangingPunct="1">
        <a:lnSpc>
          <a:spcPct val="90000"/>
        </a:lnSpc>
        <a:spcBef>
          <a:spcPct val="0"/>
        </a:spcBef>
        <a:spcAft>
          <a:spcPct val="0"/>
        </a:spcAft>
        <a:defRPr sz="4400" b="1" i="0" kern="1200">
          <a:solidFill>
            <a:schemeClr val="tx2"/>
          </a:solidFill>
          <a:latin typeface="PT Sans" panose="020B0503020203020204" pitchFamily="34" charset="77"/>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8" userDrawn="1">
          <p15:clr>
            <a:srgbClr val="F26B43"/>
          </p15:clr>
        </p15:guide>
        <p15:guide id="4" pos="134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31.png"/><Relationship Id="rId4" Type="http://schemas.openxmlformats.org/officeDocument/2006/relationships/image" Target="../media/image30.wmf"/></Relationships>
</file>

<file path=ppt/slides/_rels/slide1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49.svg"/><Relationship Id="rId2" Type="http://schemas.openxmlformats.org/officeDocument/2006/relationships/notesSlide" Target="../notesSlides/notesSlide9.xml"/><Relationship Id="rId1" Type="http://schemas.openxmlformats.org/officeDocument/2006/relationships/slideLayout" Target="../slideLayouts/slideLayout44.xml"/><Relationship Id="rId6" Type="http://schemas.openxmlformats.org/officeDocument/2006/relationships/image" Target="../media/image68.svg"/><Relationship Id="rId11" Type="http://schemas.openxmlformats.org/officeDocument/2006/relationships/image" Target="../media/image48.png"/><Relationship Id="rId5" Type="http://schemas.openxmlformats.org/officeDocument/2006/relationships/image" Target="../media/image67.png"/><Relationship Id="rId10" Type="http://schemas.openxmlformats.org/officeDocument/2006/relationships/image" Target="../media/image72.jpeg"/><Relationship Id="rId4" Type="http://schemas.openxmlformats.org/officeDocument/2006/relationships/image" Target="../media/image66.svg"/><Relationship Id="rId9" Type="http://schemas.openxmlformats.org/officeDocument/2006/relationships/image" Target="../media/image71.svg"/></Relationships>
</file>

<file path=ppt/slides/_rels/slide11.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hyperlink" Target="https://www.rivm.nl/sites/default/files/2021-01/210111%20RIVM%20Corona%20Gedragsunit%20-%20Verkenning%20vaccinatiebereidheid.pdf" TargetMode="External"/><Relationship Id="rId7" Type="http://schemas.openxmlformats.org/officeDocument/2006/relationships/image" Target="../media/image73.png"/><Relationship Id="rId2" Type="http://schemas.openxmlformats.org/officeDocument/2006/relationships/notesSlide" Target="../notesSlides/notesSlide10.xml"/><Relationship Id="rId1" Type="http://schemas.openxmlformats.org/officeDocument/2006/relationships/slideLayout" Target="../slideLayouts/slideLayout42.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hyperlink" Target="https://www.rivm.nl/sites/default/files/2021-02/Twijfels%2C%20onzekerheden%20en%20behoeften%20bij%20coronavaccinatie%20-%20kwalitatief%20en%20kwantitatief%20onderzoek.pdf"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40.png"/><Relationship Id="rId7" Type="http://schemas.openxmlformats.org/officeDocument/2006/relationships/image" Target="../media/image75.png"/><Relationship Id="rId2" Type="http://schemas.openxmlformats.org/officeDocument/2006/relationships/notesSlide" Target="../notesSlides/notesSlide11.xml"/><Relationship Id="rId1" Type="http://schemas.openxmlformats.org/officeDocument/2006/relationships/slideLayout" Target="../slideLayouts/slideLayout42.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1.svg"/></Relationships>
</file>

<file path=ppt/slides/_rels/slide13.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8.png"/><Relationship Id="rId7"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42.xml"/><Relationship Id="rId6" Type="http://schemas.openxmlformats.org/officeDocument/2006/relationships/image" Target="../media/image78.svg"/><Relationship Id="rId5" Type="http://schemas.openxmlformats.org/officeDocument/2006/relationships/image" Target="../media/image77.png"/><Relationship Id="rId10" Type="http://schemas.openxmlformats.org/officeDocument/2006/relationships/image" Target="../media/image80.svg"/><Relationship Id="rId4" Type="http://schemas.openxmlformats.org/officeDocument/2006/relationships/image" Target="../media/image49.svg"/><Relationship Id="rId9" Type="http://schemas.openxmlformats.org/officeDocument/2006/relationships/image" Target="../media/image79.png"/></Relationships>
</file>

<file path=ppt/slides/_rels/slide14.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48.png"/><Relationship Id="rId7" Type="http://schemas.openxmlformats.org/officeDocument/2006/relationships/image" Target="../media/image83.png"/><Relationship Id="rId2" Type="http://schemas.openxmlformats.org/officeDocument/2006/relationships/notesSlide" Target="../notesSlides/notesSlide13.xml"/><Relationship Id="rId1" Type="http://schemas.openxmlformats.org/officeDocument/2006/relationships/slideLayout" Target="../slideLayouts/slideLayout42.xml"/><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49.svg"/></Relationships>
</file>

<file path=ppt/slides/_rels/slide15.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85.png"/><Relationship Id="rId7"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42.xml"/><Relationship Id="rId6" Type="http://schemas.openxmlformats.org/officeDocument/2006/relationships/image" Target="../media/image88.svg"/><Relationship Id="rId5" Type="http://schemas.openxmlformats.org/officeDocument/2006/relationships/image" Target="../media/image87.png"/><Relationship Id="rId10" Type="http://schemas.openxmlformats.org/officeDocument/2006/relationships/image" Target="../media/image82.svg"/><Relationship Id="rId4" Type="http://schemas.openxmlformats.org/officeDocument/2006/relationships/image" Target="../media/image86.svg"/><Relationship Id="rId9" Type="http://schemas.openxmlformats.org/officeDocument/2006/relationships/image" Target="../media/image81.png"/></Relationships>
</file>

<file path=ppt/slides/_rels/slide16.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83.png"/><Relationship Id="rId7" Type="http://schemas.openxmlformats.org/officeDocument/2006/relationships/image" Target="../media/image48.png"/><Relationship Id="rId12" Type="http://schemas.openxmlformats.org/officeDocument/2006/relationships/image" Target="../media/image94.svg"/><Relationship Id="rId2" Type="http://schemas.openxmlformats.org/officeDocument/2006/relationships/notesSlide" Target="../notesSlides/notesSlide15.xml"/><Relationship Id="rId1" Type="http://schemas.openxmlformats.org/officeDocument/2006/relationships/slideLayout" Target="../slideLayouts/slideLayout42.xml"/><Relationship Id="rId6" Type="http://schemas.openxmlformats.org/officeDocument/2006/relationships/image" Target="../media/image90.svg"/><Relationship Id="rId11" Type="http://schemas.openxmlformats.org/officeDocument/2006/relationships/image" Target="../media/image93.png"/><Relationship Id="rId5" Type="http://schemas.openxmlformats.org/officeDocument/2006/relationships/image" Target="../media/image89.png"/><Relationship Id="rId10" Type="http://schemas.openxmlformats.org/officeDocument/2006/relationships/image" Target="../media/image92.svg"/><Relationship Id="rId4" Type="http://schemas.openxmlformats.org/officeDocument/2006/relationships/image" Target="../media/image84.svg"/><Relationship Id="rId9" Type="http://schemas.openxmlformats.org/officeDocument/2006/relationships/image" Target="../media/image91.png"/></Relationships>
</file>

<file path=ppt/slides/_rels/slide17.xml.rels><?xml version="1.0" encoding="UTF-8" standalone="yes"?>
<Relationships xmlns="http://schemas.openxmlformats.org/package/2006/relationships"><Relationship Id="rId8" Type="http://schemas.openxmlformats.org/officeDocument/2006/relationships/image" Target="../media/image92.svg"/><Relationship Id="rId3" Type="http://schemas.openxmlformats.org/officeDocument/2006/relationships/image" Target="../media/image95.png"/><Relationship Id="rId7" Type="http://schemas.openxmlformats.org/officeDocument/2006/relationships/image" Target="../media/image91.png"/><Relationship Id="rId12" Type="http://schemas.openxmlformats.org/officeDocument/2006/relationships/image" Target="../media/image98.svg"/><Relationship Id="rId2" Type="http://schemas.openxmlformats.org/officeDocument/2006/relationships/notesSlide" Target="../notesSlides/notesSlide16.xml"/><Relationship Id="rId1" Type="http://schemas.openxmlformats.org/officeDocument/2006/relationships/slideLayout" Target="../slideLayouts/slideLayout42.xml"/><Relationship Id="rId6" Type="http://schemas.openxmlformats.org/officeDocument/2006/relationships/image" Target="../media/image49.svg"/><Relationship Id="rId11" Type="http://schemas.openxmlformats.org/officeDocument/2006/relationships/image" Target="../media/image97.png"/><Relationship Id="rId5" Type="http://schemas.openxmlformats.org/officeDocument/2006/relationships/image" Target="../media/image48.png"/><Relationship Id="rId10" Type="http://schemas.openxmlformats.org/officeDocument/2006/relationships/image" Target="../media/image94.svg"/><Relationship Id="rId4" Type="http://schemas.openxmlformats.org/officeDocument/2006/relationships/image" Target="../media/image96.svg"/><Relationship Id="rId9" Type="http://schemas.openxmlformats.org/officeDocument/2006/relationships/image" Target="../media/image93.png"/></Relationships>
</file>

<file path=ppt/slides/_rels/slide18.xml.rels><?xml version="1.0" encoding="UTF-8" standalone="yes"?>
<Relationships xmlns="http://schemas.openxmlformats.org/package/2006/relationships"><Relationship Id="rId8" Type="http://schemas.openxmlformats.org/officeDocument/2006/relationships/image" Target="../media/image104.sv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108.svg"/><Relationship Id="rId2" Type="http://schemas.openxmlformats.org/officeDocument/2006/relationships/notesSlide" Target="../notesSlides/notesSlide17.xml"/><Relationship Id="rId1" Type="http://schemas.openxmlformats.org/officeDocument/2006/relationships/slideLayout" Target="../slideLayouts/slideLayout42.xml"/><Relationship Id="rId6" Type="http://schemas.openxmlformats.org/officeDocument/2006/relationships/image" Target="../media/image102.svg"/><Relationship Id="rId11" Type="http://schemas.openxmlformats.org/officeDocument/2006/relationships/image" Target="../media/image107.png"/><Relationship Id="rId5" Type="http://schemas.openxmlformats.org/officeDocument/2006/relationships/image" Target="../media/image101.png"/><Relationship Id="rId10" Type="http://schemas.openxmlformats.org/officeDocument/2006/relationships/image" Target="../media/image106.svg"/><Relationship Id="rId4" Type="http://schemas.openxmlformats.org/officeDocument/2006/relationships/image" Target="../media/image100.svg"/><Relationship Id="rId9" Type="http://schemas.openxmlformats.org/officeDocument/2006/relationships/image" Target="../media/image105.png"/></Relationships>
</file>

<file path=ppt/slides/_rels/slide19.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109.png"/><Relationship Id="rId7"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42.xml"/><Relationship Id="rId6" Type="http://schemas.openxmlformats.org/officeDocument/2006/relationships/image" Target="../media/image112.svg"/><Relationship Id="rId5" Type="http://schemas.openxmlformats.org/officeDocument/2006/relationships/image" Target="../media/image111.png"/><Relationship Id="rId4" Type="http://schemas.openxmlformats.org/officeDocument/2006/relationships/image" Target="../media/image110.svg"/></Relationships>
</file>

<file path=ppt/slides/_rels/slide2.xml.rels><?xml version="1.0" encoding="UTF-8" standalone="yes"?>
<Relationships xmlns="http://schemas.openxmlformats.org/package/2006/relationships"><Relationship Id="rId3" Type="http://schemas.openxmlformats.org/officeDocument/2006/relationships/hyperlink" Target=":%20https:/academischewerkplaatsamphi.nl/publicaties/publicaties-infectieziektebestrijding/telearenas/" TargetMode="External"/><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32.png"/></Relationships>
</file>

<file path=ppt/slides/_rels/slide20.xml.rels><?xml version="1.0" encoding="UTF-8" standalone="yes"?>
<Relationships xmlns="http://schemas.openxmlformats.org/package/2006/relationships"><Relationship Id="rId8" Type="http://schemas.openxmlformats.org/officeDocument/2006/relationships/image" Target="../media/image116.svg"/><Relationship Id="rId3" Type="http://schemas.openxmlformats.org/officeDocument/2006/relationships/image" Target="../media/image113.png"/><Relationship Id="rId7" Type="http://schemas.openxmlformats.org/officeDocument/2006/relationships/image" Target="../media/image115.png"/><Relationship Id="rId12" Type="http://schemas.openxmlformats.org/officeDocument/2006/relationships/image" Target="../media/image118.svg"/><Relationship Id="rId2" Type="http://schemas.openxmlformats.org/officeDocument/2006/relationships/notesSlide" Target="../notesSlides/notesSlide19.xml"/><Relationship Id="rId1" Type="http://schemas.openxmlformats.org/officeDocument/2006/relationships/slideLayout" Target="../slideLayouts/slideLayout42.xml"/><Relationship Id="rId6" Type="http://schemas.openxmlformats.org/officeDocument/2006/relationships/image" Target="../media/image108.svg"/><Relationship Id="rId11" Type="http://schemas.openxmlformats.org/officeDocument/2006/relationships/image" Target="../media/image117.png"/><Relationship Id="rId5" Type="http://schemas.openxmlformats.org/officeDocument/2006/relationships/image" Target="../media/image107.png"/><Relationship Id="rId10" Type="http://schemas.openxmlformats.org/officeDocument/2006/relationships/image" Target="../media/image68.svg"/><Relationship Id="rId4" Type="http://schemas.openxmlformats.org/officeDocument/2006/relationships/image" Target="../media/image114.svg"/><Relationship Id="rId9" Type="http://schemas.openxmlformats.org/officeDocument/2006/relationships/image" Target="../media/image67.png"/></Relationships>
</file>

<file path=ppt/slides/_rels/slide21.xml.rels><?xml version="1.0" encoding="UTF-8" standalone="yes"?>
<Relationships xmlns="http://schemas.openxmlformats.org/package/2006/relationships"><Relationship Id="rId8" Type="http://schemas.openxmlformats.org/officeDocument/2006/relationships/image" Target="../media/image124.svg"/><Relationship Id="rId13" Type="http://schemas.openxmlformats.org/officeDocument/2006/relationships/image" Target="../media/image127.png"/><Relationship Id="rId3" Type="http://schemas.openxmlformats.org/officeDocument/2006/relationships/image" Target="../media/image119.png"/><Relationship Id="rId7" Type="http://schemas.openxmlformats.org/officeDocument/2006/relationships/image" Target="../media/image123.png"/><Relationship Id="rId12" Type="http://schemas.openxmlformats.org/officeDocument/2006/relationships/image" Target="../media/image41.svg"/><Relationship Id="rId2" Type="http://schemas.openxmlformats.org/officeDocument/2006/relationships/notesSlide" Target="../notesSlides/notesSlide20.xml"/><Relationship Id="rId1" Type="http://schemas.openxmlformats.org/officeDocument/2006/relationships/slideLayout" Target="../slideLayouts/slideLayout42.xml"/><Relationship Id="rId6" Type="http://schemas.openxmlformats.org/officeDocument/2006/relationships/image" Target="../media/image122.svg"/><Relationship Id="rId11" Type="http://schemas.openxmlformats.org/officeDocument/2006/relationships/image" Target="../media/image40.png"/><Relationship Id="rId5" Type="http://schemas.openxmlformats.org/officeDocument/2006/relationships/image" Target="../media/image121.png"/><Relationship Id="rId10" Type="http://schemas.openxmlformats.org/officeDocument/2006/relationships/image" Target="../media/image126.svg"/><Relationship Id="rId4" Type="http://schemas.openxmlformats.org/officeDocument/2006/relationships/image" Target="../media/image120.svg"/><Relationship Id="rId9" Type="http://schemas.openxmlformats.org/officeDocument/2006/relationships/image" Target="../media/image125.png"/><Relationship Id="rId14" Type="http://schemas.openxmlformats.org/officeDocument/2006/relationships/image" Target="../media/image128.svg"/></Relationships>
</file>

<file path=ppt/slides/_rels/slide22.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21.xml"/><Relationship Id="rId1" Type="http://schemas.openxmlformats.org/officeDocument/2006/relationships/slideLayout" Target="../slideLayouts/slideLayout42.xml"/><Relationship Id="rId4" Type="http://schemas.openxmlformats.org/officeDocument/2006/relationships/image" Target="../media/image130.svg"/></Relationships>
</file>

<file path=ppt/slides/_rels/slide23.xml.rels><?xml version="1.0" encoding="UTF-8" standalone="yes"?>
<Relationships xmlns="http://schemas.openxmlformats.org/package/2006/relationships"><Relationship Id="rId3" Type="http://schemas.openxmlformats.org/officeDocument/2006/relationships/hyperlink" Target="https://pmc.ncbi.nlm.nih.gov/articles/PMC2083258/" TargetMode="External"/><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131.png"/><Relationship Id="rId7"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42.xml"/><Relationship Id="rId6" Type="http://schemas.openxmlformats.org/officeDocument/2006/relationships/image" Target="../media/image120.svg"/><Relationship Id="rId5" Type="http://schemas.openxmlformats.org/officeDocument/2006/relationships/image" Target="../media/image119.png"/><Relationship Id="rId10" Type="http://schemas.openxmlformats.org/officeDocument/2006/relationships/image" Target="../media/image114.svg"/><Relationship Id="rId4" Type="http://schemas.openxmlformats.org/officeDocument/2006/relationships/image" Target="../media/image132.svg"/><Relationship Id="rId9" Type="http://schemas.openxmlformats.org/officeDocument/2006/relationships/image" Target="../media/image113.png"/></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134.svg"/><Relationship Id="rId2" Type="http://schemas.openxmlformats.org/officeDocument/2006/relationships/image" Target="../media/image133.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137.svg"/><Relationship Id="rId2" Type="http://schemas.openxmlformats.org/officeDocument/2006/relationships/image" Target="../media/image136.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140.svg"/><Relationship Id="rId2" Type="http://schemas.openxmlformats.org/officeDocument/2006/relationships/image" Target="../media/image139.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142.svg"/><Relationship Id="rId2" Type="http://schemas.openxmlformats.org/officeDocument/2006/relationships/image" Target="../media/image141.png"/><Relationship Id="rId1" Type="http://schemas.openxmlformats.org/officeDocument/2006/relationships/slideLayout" Target="../slideLayouts/slideLayout21.xml"/><Relationship Id="rId5" Type="http://schemas.openxmlformats.org/officeDocument/2006/relationships/image" Target="../media/image144.svg"/><Relationship Id="rId4" Type="http://schemas.openxmlformats.org/officeDocument/2006/relationships/image" Target="../media/image14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2" Type="http://schemas.openxmlformats.org/officeDocument/2006/relationships/image" Target="../media/image145.jpe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3" Type="http://schemas.openxmlformats.org/officeDocument/2006/relationships/hyperlink" Target="mailto:Ursula.Oldenhof@radboudumc.nl" TargetMode="External"/><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notesSlide" Target="../notesSlides/notesSlide5.xml"/><Relationship Id="rId16" Type="http://schemas.openxmlformats.org/officeDocument/2006/relationships/image" Target="../media/image47.svg"/><Relationship Id="rId1" Type="http://schemas.openxmlformats.org/officeDocument/2006/relationships/slideLayout" Target="../slideLayouts/slideLayout44.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s>
</file>

<file path=ppt/slides/_rels/slide6.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image" Target="../media/image51.sv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svg"/><Relationship Id="rId9" Type="http://schemas.openxmlformats.org/officeDocument/2006/relationships/image" Target="../media/image54.png"/></Relationships>
</file>

<file path=ppt/slides/_rels/slide7.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42.xml"/><Relationship Id="rId6" Type="http://schemas.openxmlformats.org/officeDocument/2006/relationships/image" Target="../media/image59.sv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slides/_rels/slide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315962" y="1323990"/>
            <a:ext cx="9502020" cy="2522387"/>
          </a:xfrm>
        </p:spPr>
        <p:txBody>
          <a:bodyPr/>
          <a:lstStyle/>
          <a:p>
            <a:r>
              <a:rPr lang="nl-NL" sz="3333" b="1" dirty="0" err="1"/>
              <a:t>Tele</a:t>
            </a:r>
            <a:r>
              <a:rPr lang="nl-NL" sz="3333" b="1" dirty="0"/>
              <a:t>-ARENA 2025</a:t>
            </a:r>
            <a:endParaRPr lang="nl-NL" sz="2400" b="1" dirty="0">
              <a:latin typeface="Calibri" panose="020F0502020204030204" pitchFamily="34" charset="0"/>
              <a:ea typeface="Calibri" panose="020F0502020204030204" pitchFamily="34" charset="0"/>
            </a:endParaRPr>
          </a:p>
          <a:p>
            <a:endParaRPr lang="nl-NL" sz="4000" b="1" dirty="0"/>
          </a:p>
        </p:txBody>
      </p:sp>
      <p:sp>
        <p:nvSpPr>
          <p:cNvPr id="4" name="Tijdelijke aanduiding voor tekst 3"/>
          <p:cNvSpPr>
            <a:spLocks noGrp="1"/>
          </p:cNvSpPr>
          <p:nvPr>
            <p:ph type="body" sz="quarter" idx="10"/>
          </p:nvPr>
        </p:nvSpPr>
        <p:spPr>
          <a:xfrm>
            <a:off x="1183072" y="2084741"/>
            <a:ext cx="9976159" cy="1901552"/>
          </a:xfrm>
        </p:spPr>
        <p:txBody>
          <a:bodyPr/>
          <a:lstStyle/>
          <a:p>
            <a:pPr marL="342900" lvl="0" indent="-342900">
              <a:buFont typeface="Calibri" panose="020F0502020204030204" pitchFamily="34" charset="0"/>
              <a:buChar char="-"/>
            </a:pPr>
            <a:r>
              <a:rPr lang="nl-NL" sz="2000" b="1" dirty="0">
                <a:effectLst/>
                <a:latin typeface="Calibri" panose="020F0502020204030204" pitchFamily="34" charset="0"/>
                <a:ea typeface="Times New Roman" panose="02020603050405020304" pitchFamily="18" charset="0"/>
              </a:rPr>
              <a:t>Vaccinatiebereidheid van pluimveehouders voor jaarlijkse influenzavaccinatie vanwege aviaire influenza: Een kwalitatieve studie naar motivaties en barrières</a:t>
            </a:r>
            <a:endParaRPr lang="nl-NL" sz="2000" b="1" dirty="0">
              <a:effectLst/>
              <a:latin typeface="Calibri" panose="020F0502020204030204" pitchFamily="34" charset="0"/>
              <a:ea typeface="Calibri" panose="020F0502020204030204" pitchFamily="34" charset="0"/>
            </a:endParaRPr>
          </a:p>
          <a:p>
            <a:r>
              <a:rPr lang="nl-NL" sz="2000" b="1" dirty="0">
                <a:effectLst/>
                <a:latin typeface="Calibri" panose="020F0502020204030204" pitchFamily="34" charset="0"/>
                <a:ea typeface="Calibri" panose="020F0502020204030204" pitchFamily="34" charset="0"/>
              </a:rPr>
              <a:t>EN</a:t>
            </a:r>
          </a:p>
          <a:p>
            <a:pPr marL="342900" lvl="0" indent="-342900">
              <a:buFont typeface="Calibri" panose="020F0502020204030204" pitchFamily="34" charset="0"/>
              <a:buChar char="-"/>
            </a:pPr>
            <a:r>
              <a:rPr lang="nl-NL" sz="2000" b="1" dirty="0" err="1">
                <a:effectLst/>
                <a:latin typeface="Calibri" panose="020F0502020204030204" pitchFamily="34" charset="0"/>
                <a:ea typeface="Times New Roman" panose="02020603050405020304" pitchFamily="18" charset="0"/>
              </a:rPr>
              <a:t>Datagedreven</a:t>
            </a:r>
            <a:r>
              <a:rPr lang="nl-NL" sz="2000" b="1" dirty="0">
                <a:effectLst/>
                <a:latin typeface="Calibri" panose="020F0502020204030204" pitchFamily="34" charset="0"/>
                <a:ea typeface="Times New Roman" panose="02020603050405020304" pitchFamily="18" charset="0"/>
              </a:rPr>
              <a:t> infectieziektebestrijding: ervaringen en behoeftes van professionals</a:t>
            </a:r>
            <a:endParaRPr lang="nl-NL" sz="2000" b="1" dirty="0">
              <a:effectLst/>
              <a:latin typeface="Calibri" panose="020F0502020204030204" pitchFamily="34" charset="0"/>
              <a:ea typeface="Calibri" panose="020F0502020204030204" pitchFamily="34" charset="0"/>
            </a:endParaRPr>
          </a:p>
          <a:p>
            <a:endParaRPr lang="nl-NL" sz="1400" b="1" dirty="0">
              <a:latin typeface="Calibri" panose="020F0502020204030204" pitchFamily="34" charset="0"/>
            </a:endParaRPr>
          </a:p>
        </p:txBody>
      </p:sp>
      <p:sp>
        <p:nvSpPr>
          <p:cNvPr id="5" name="Titel 1"/>
          <p:cNvSpPr txBox="1">
            <a:spLocks/>
          </p:cNvSpPr>
          <p:nvPr/>
        </p:nvSpPr>
        <p:spPr>
          <a:xfrm>
            <a:off x="7288591" y="762000"/>
            <a:ext cx="3581400" cy="685800"/>
          </a:xfrm>
          <a:prstGeom prst="rect">
            <a:avLst/>
          </a:prstGeom>
        </p:spPr>
        <p:txBody>
          <a:bodyPr vert="horz" lIns="0" tIns="0" rIns="0" bIns="0" rtlCol="0" anchor="ctr">
            <a:normAutofit/>
          </a:bodyPr>
          <a:lstStyle/>
          <a:p>
            <a:pPr marL="0" marR="0" lvl="0" indent="0" algn="r" defTabSz="914377"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prstClr val="white"/>
                </a:solidFill>
                <a:effectLst/>
                <a:uLnTx/>
                <a:uFillTx/>
                <a:latin typeface="Calibri" pitchFamily="34" charset="0"/>
                <a:ea typeface="+mn-ea"/>
                <a:cs typeface="Arial" pitchFamily="34" charset="0"/>
              </a:rPr>
              <a:t>(</a:t>
            </a:r>
            <a:r>
              <a:rPr kumimoji="0" lang="nl-NL" sz="2000" b="1" i="0" u="none" strike="noStrike" kern="1200" cap="none" spc="0" normalizeH="0" baseline="0" noProof="0" dirty="0" err="1">
                <a:ln>
                  <a:noFill/>
                </a:ln>
                <a:solidFill>
                  <a:prstClr val="white"/>
                </a:solidFill>
                <a:effectLst/>
                <a:uLnTx/>
                <a:uFillTx/>
                <a:latin typeface="Calibri" pitchFamily="34" charset="0"/>
                <a:ea typeface="+mn-ea"/>
                <a:cs typeface="Arial" pitchFamily="34" charset="0"/>
              </a:rPr>
              <a:t>Tele</a:t>
            </a:r>
            <a:r>
              <a:rPr kumimoji="0" lang="nl-NL" sz="2000" b="1" i="0" u="none" strike="noStrike" kern="1200" cap="none" spc="0" normalizeH="0" baseline="0" noProof="0" dirty="0">
                <a:ln>
                  <a:noFill/>
                </a:ln>
                <a:solidFill>
                  <a:prstClr val="white"/>
                </a:solidFill>
                <a:effectLst/>
                <a:uLnTx/>
                <a:uFillTx/>
                <a:latin typeface="Calibri" pitchFamily="34" charset="0"/>
                <a:ea typeface="+mn-ea"/>
                <a:cs typeface="Arial" pitchFamily="34" charset="0"/>
              </a:rPr>
              <a:t>-)ARENA </a:t>
            </a:r>
            <a:endParaRPr kumimoji="0" lang="nl-NL" sz="2800" b="1" i="0" u="none" strike="noStrike" kern="1200" cap="none" spc="0" normalizeH="0" baseline="0" noProof="0" dirty="0">
              <a:ln>
                <a:noFill/>
              </a:ln>
              <a:solidFill>
                <a:prstClr val="white"/>
              </a:solidFill>
              <a:effectLst/>
              <a:uLnTx/>
              <a:uFillTx/>
              <a:latin typeface="Calibri" pitchFamily="34" charset="0"/>
              <a:ea typeface="+mn-ea"/>
              <a:cs typeface="Arial" pitchFamily="34" charset="0"/>
            </a:endParaRPr>
          </a:p>
        </p:txBody>
      </p:sp>
      <p:grpSp>
        <p:nvGrpSpPr>
          <p:cNvPr id="2" name="Groep 12"/>
          <p:cNvGrpSpPr/>
          <p:nvPr/>
        </p:nvGrpSpPr>
        <p:grpSpPr>
          <a:xfrm>
            <a:off x="9660790" y="1435947"/>
            <a:ext cx="1076311" cy="533400"/>
            <a:chOff x="5121859" y="4876800"/>
            <a:chExt cx="3564941" cy="1714500"/>
          </a:xfrm>
        </p:grpSpPr>
        <p:pic>
          <p:nvPicPr>
            <p:cNvPr id="8" name="Picture 4" descr="C:\Documents and Settings\z840128\Local Settings\Temporary Internet Files\Content.IE5\3VZ1X55L\MC900157775[1].wmf"/>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6874459" y="4876800"/>
              <a:ext cx="1812341" cy="1714500"/>
            </a:xfrm>
            <a:prstGeom prst="rect">
              <a:avLst/>
            </a:prstGeom>
            <a:noFill/>
          </p:spPr>
        </p:pic>
        <p:pic>
          <p:nvPicPr>
            <p:cNvPr id="9" name="Picture 6" descr="C:\Documents and Settings\z840128\Local Settings\Temporary Internet Files\Content.IE5\OS0XOXER\MC900335784[1].wmf"/>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5121859" y="4953000"/>
              <a:ext cx="1592729" cy="1600200"/>
            </a:xfrm>
            <a:prstGeom prst="rect">
              <a:avLst/>
            </a:prstGeom>
            <a:noFill/>
          </p:spPr>
        </p:pic>
      </p:grpSp>
      <p:pic>
        <p:nvPicPr>
          <p:cNvPr id="11" name="Afbeelding 10">
            <a:extLst>
              <a:ext uri="{FF2B5EF4-FFF2-40B4-BE49-F238E27FC236}">
                <a16:creationId xmlns:a16="http://schemas.microsoft.com/office/drawing/2014/main" id="{EFAC5C5D-1E0C-EC81-84F8-30DC3919CDED}"/>
              </a:ext>
            </a:extLst>
          </p:cNvPr>
          <p:cNvPicPr>
            <a:picLocks noChangeAspect="1"/>
          </p:cNvPicPr>
          <p:nvPr/>
        </p:nvPicPr>
        <p:blipFill>
          <a:blip r:embed="rId5"/>
          <a:stretch>
            <a:fillRect/>
          </a:stretch>
        </p:blipFill>
        <p:spPr>
          <a:xfrm>
            <a:off x="621481" y="5429842"/>
            <a:ext cx="3883844" cy="1287039"/>
          </a:xfrm>
          <a:prstGeom prst="rect">
            <a:avLst/>
          </a:prstGeom>
        </p:spPr>
      </p:pic>
    </p:spTree>
    <p:extLst>
      <p:ext uri="{BB962C8B-B14F-4D97-AF65-F5344CB8AC3E}">
        <p14:creationId xmlns:p14="http://schemas.microsoft.com/office/powerpoint/2010/main" val="4001931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44711-FE4B-B940-0E96-A8CB65F75A66}"/>
            </a:ext>
          </a:extLst>
        </p:cNvPr>
        <p:cNvGrpSpPr/>
        <p:nvPr/>
      </p:nvGrpSpPr>
      <p:grpSpPr>
        <a:xfrm>
          <a:off x="0" y="0"/>
          <a:ext cx="0" cy="0"/>
          <a:chOff x="0" y="0"/>
          <a:chExt cx="0" cy="0"/>
        </a:xfrm>
      </p:grpSpPr>
      <p:sp>
        <p:nvSpPr>
          <p:cNvPr id="16" name="Tijdelijke aanduiding voor inhoud 2">
            <a:extLst>
              <a:ext uri="{FF2B5EF4-FFF2-40B4-BE49-F238E27FC236}">
                <a16:creationId xmlns:a16="http://schemas.microsoft.com/office/drawing/2014/main" id="{5CCE0973-A4CF-6F28-E1EF-606FCDE39476}"/>
              </a:ext>
            </a:extLst>
          </p:cNvPr>
          <p:cNvSpPr txBox="1">
            <a:spLocks/>
          </p:cNvSpPr>
          <p:nvPr/>
        </p:nvSpPr>
        <p:spPr bwMode="auto">
          <a:xfrm>
            <a:off x="685663" y="1816981"/>
            <a:ext cx="324043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a:p>
        </p:txBody>
      </p:sp>
      <p:sp>
        <p:nvSpPr>
          <p:cNvPr id="2" name="Titel 1">
            <a:extLst>
              <a:ext uri="{FF2B5EF4-FFF2-40B4-BE49-F238E27FC236}">
                <a16:creationId xmlns:a16="http://schemas.microsoft.com/office/drawing/2014/main" id="{8EDAF094-2725-87F4-DFC9-0CCFA817C7C6}"/>
              </a:ext>
            </a:extLst>
          </p:cNvPr>
          <p:cNvSpPr>
            <a:spLocks noGrp="1"/>
          </p:cNvSpPr>
          <p:nvPr>
            <p:ph type="title"/>
          </p:nvPr>
        </p:nvSpPr>
        <p:spPr/>
        <p:txBody>
          <a:bodyPr/>
          <a:lstStyle/>
          <a:p>
            <a:r>
              <a:rPr lang="nl-NL">
                <a:latin typeface="Aptos (Hoofdtekst)"/>
              </a:rPr>
              <a:t>Kenmerken deelnemers</a:t>
            </a:r>
          </a:p>
        </p:txBody>
      </p:sp>
      <p:sp>
        <p:nvSpPr>
          <p:cNvPr id="5" name="Tijdelijke aanduiding voor datum 4">
            <a:extLst>
              <a:ext uri="{FF2B5EF4-FFF2-40B4-BE49-F238E27FC236}">
                <a16:creationId xmlns:a16="http://schemas.microsoft.com/office/drawing/2014/main" id="{5846CA81-9495-D653-0507-1AF1D8C9720A}"/>
              </a:ext>
            </a:extLst>
          </p:cNvPr>
          <p:cNvSpPr>
            <a:spLocks noGrp="1"/>
          </p:cNvSpPr>
          <p:nvPr>
            <p:ph type="dt" sz="half" idx="10"/>
          </p:nvPr>
        </p:nvSpPr>
        <p:spPr/>
        <p:txBody>
          <a:bodyPr/>
          <a:lstStyle/>
          <a:p>
            <a:pPr>
              <a:defRPr/>
            </a:pPr>
            <a:fld id="{F082A07F-D8D6-4AD4-A4B8-5B2D79AC6275}" type="datetime1">
              <a:rPr lang="nl-NL" altLang="nl-NL" smtClean="0"/>
              <a:pPr>
                <a:defRPr/>
              </a:pPr>
              <a:t>26-6-2025</a:t>
            </a:fld>
            <a:endParaRPr lang="nl-NL" altLang="nl-NL"/>
          </a:p>
        </p:txBody>
      </p:sp>
      <p:sp>
        <p:nvSpPr>
          <p:cNvPr id="6" name="Tijdelijke aanduiding voor dianummer 5">
            <a:extLst>
              <a:ext uri="{FF2B5EF4-FFF2-40B4-BE49-F238E27FC236}">
                <a16:creationId xmlns:a16="http://schemas.microsoft.com/office/drawing/2014/main" id="{8AF48D8F-E157-4D67-658E-F71E0E50FB13}"/>
              </a:ext>
            </a:extLst>
          </p:cNvPr>
          <p:cNvSpPr>
            <a:spLocks noGrp="1"/>
          </p:cNvSpPr>
          <p:nvPr>
            <p:ph type="sldNum" sz="quarter" idx="12"/>
          </p:nvPr>
        </p:nvSpPr>
        <p:spPr/>
        <p:txBody>
          <a:bodyPr/>
          <a:lstStyle/>
          <a:p>
            <a:pPr>
              <a:defRPr/>
            </a:pPr>
            <a:fld id="{3C3B91E2-27CA-4299-A508-B8AF5D9A0B12}" type="slidenum">
              <a:rPr lang="nl-NL" altLang="nl-NL" smtClean="0"/>
              <a:pPr>
                <a:defRPr/>
              </a:pPr>
              <a:t>10</a:t>
            </a:fld>
            <a:endParaRPr lang="nl-NL" altLang="nl-NL"/>
          </a:p>
        </p:txBody>
      </p:sp>
      <p:sp>
        <p:nvSpPr>
          <p:cNvPr id="7" name="Tijdelijke aanduiding voor inhoud 2">
            <a:extLst>
              <a:ext uri="{FF2B5EF4-FFF2-40B4-BE49-F238E27FC236}">
                <a16:creationId xmlns:a16="http://schemas.microsoft.com/office/drawing/2014/main" id="{00F6D6D6-8A47-1FA2-1118-4F132C14DEEE}"/>
              </a:ext>
            </a:extLst>
          </p:cNvPr>
          <p:cNvSpPr>
            <a:spLocks noGrp="1"/>
          </p:cNvSpPr>
          <p:nvPr>
            <p:ph sz="half" idx="2"/>
          </p:nvPr>
        </p:nvSpPr>
        <p:spPr>
          <a:xfrm>
            <a:off x="748830" y="1814582"/>
            <a:ext cx="8124131" cy="4351338"/>
          </a:xfrm>
        </p:spPr>
        <p:txBody>
          <a:bodyPr/>
          <a:lstStyle/>
          <a:p>
            <a:pPr marL="0" indent="0">
              <a:buNone/>
            </a:pPr>
            <a:r>
              <a:rPr lang="nl-NL" sz="2000">
                <a:latin typeface="Aptos (Hoofdtekst)"/>
              </a:rPr>
              <a:t>                        5 vrouwen, 7 mannen</a:t>
            </a:r>
          </a:p>
          <a:p>
            <a:endParaRPr lang="nl-NL" sz="2000">
              <a:latin typeface="Aptos (Hoofdtekst)"/>
            </a:endParaRPr>
          </a:p>
          <a:p>
            <a:pPr marL="1252220" indent="0">
              <a:buNone/>
            </a:pPr>
            <a:r>
              <a:rPr lang="nl-NL" sz="2000">
                <a:latin typeface="Aptos (Hoofdtekst)"/>
              </a:rPr>
              <a:t>32-65 jaar (mediaan 54 jaar)</a:t>
            </a:r>
          </a:p>
          <a:p>
            <a:pPr marL="1438275" indent="-185420"/>
            <a:endParaRPr lang="nl-NL" sz="2000">
              <a:latin typeface="Aptos (Hoofdtekst)"/>
            </a:endParaRPr>
          </a:p>
          <a:p>
            <a:pPr marL="1252220" indent="0">
              <a:buNone/>
              <a:tabLst>
                <a:tab pos="0" algn="l"/>
              </a:tabLst>
            </a:pPr>
            <a:r>
              <a:rPr lang="nl-NL" sz="2000">
                <a:latin typeface="Aptos (Hoofdtekst)"/>
              </a:rPr>
              <a:t>8 provincies</a:t>
            </a:r>
          </a:p>
          <a:p>
            <a:pPr marL="1438275" indent="-185420"/>
            <a:endParaRPr lang="nl-NL" sz="2000">
              <a:latin typeface="Aptos (Hoofdtekst)"/>
            </a:endParaRPr>
          </a:p>
          <a:p>
            <a:pPr marL="1252220" indent="0">
              <a:buNone/>
            </a:pPr>
            <a:r>
              <a:rPr lang="nl-NL" sz="2000">
                <a:latin typeface="Aptos (Hoofdtekst)"/>
              </a:rPr>
              <a:t>6 van de 12 ruiming meegemaakt</a:t>
            </a:r>
          </a:p>
          <a:p>
            <a:endParaRPr lang="nl-NL" sz="2000">
              <a:latin typeface="Aptos (Hoofdtekst)"/>
            </a:endParaRPr>
          </a:p>
          <a:p>
            <a:pPr marL="1252220" indent="0">
              <a:buNone/>
            </a:pPr>
            <a:r>
              <a:rPr lang="nl-NL">
                <a:latin typeface="Aptos (Hoofdtekst)"/>
              </a:rPr>
              <a:t>11 pluimveehouders, 1 overig </a:t>
            </a:r>
          </a:p>
          <a:p>
            <a:pPr marL="1895475" lvl="2" indent="-185420"/>
            <a:r>
              <a:rPr lang="nl-NL">
                <a:latin typeface="Aptos (Hoofdtekst)"/>
                <a:ea typeface="Open Sans"/>
                <a:cs typeface="Open Sans"/>
              </a:rPr>
              <a:t>Maandelijks contact pluimvee, voorheen dagelijks</a:t>
            </a:r>
          </a:p>
          <a:p>
            <a:pPr marL="1895475" lvl="2" indent="-185420"/>
            <a:endParaRPr lang="nl-NL">
              <a:latin typeface="Aptos (Hoofdtekst)"/>
              <a:ea typeface="Open Sans"/>
              <a:cs typeface="Open Sans"/>
            </a:endParaRPr>
          </a:p>
        </p:txBody>
      </p:sp>
      <p:pic>
        <p:nvPicPr>
          <p:cNvPr id="8" name="Graphic 7" descr="Vrouw silhouet">
            <a:extLst>
              <a:ext uri="{FF2B5EF4-FFF2-40B4-BE49-F238E27FC236}">
                <a16:creationId xmlns:a16="http://schemas.microsoft.com/office/drawing/2014/main" id="{2DD8870F-CDB0-1C56-22E2-36751A3C8E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2182" y="1653544"/>
            <a:ext cx="648000" cy="648000"/>
          </a:xfrm>
          <a:prstGeom prst="rect">
            <a:avLst/>
          </a:prstGeom>
        </p:spPr>
      </p:pic>
      <p:pic>
        <p:nvPicPr>
          <p:cNvPr id="9" name="Graphic 8" descr="Man silhouet">
            <a:extLst>
              <a:ext uri="{FF2B5EF4-FFF2-40B4-BE49-F238E27FC236}">
                <a16:creationId xmlns:a16="http://schemas.microsoft.com/office/drawing/2014/main" id="{3D8EB3CA-393A-1FC3-9433-01317CC9FB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10214" y="1641246"/>
            <a:ext cx="648000" cy="648000"/>
          </a:xfrm>
          <a:prstGeom prst="rect">
            <a:avLst/>
          </a:prstGeom>
        </p:spPr>
      </p:pic>
      <p:pic>
        <p:nvPicPr>
          <p:cNvPr id="14" name="Afbeelding 13">
            <a:extLst>
              <a:ext uri="{FF2B5EF4-FFF2-40B4-BE49-F238E27FC236}">
                <a16:creationId xmlns:a16="http://schemas.microsoft.com/office/drawing/2014/main" id="{6EAEF50A-5C17-B7D2-4BC5-F023BBC466D5}"/>
              </a:ext>
            </a:extLst>
          </p:cNvPr>
          <p:cNvPicPr>
            <a:picLocks noChangeAspect="1"/>
          </p:cNvPicPr>
          <p:nvPr/>
        </p:nvPicPr>
        <p:blipFill>
          <a:blip r:embed="rId7"/>
          <a:srcRect t="4616" r="7664" b="6397"/>
          <a:stretch/>
        </p:blipFill>
        <p:spPr>
          <a:xfrm>
            <a:off x="1020828" y="3185586"/>
            <a:ext cx="719048" cy="817822"/>
          </a:xfrm>
          <a:prstGeom prst="rect">
            <a:avLst/>
          </a:prstGeom>
        </p:spPr>
      </p:pic>
      <p:pic>
        <p:nvPicPr>
          <p:cNvPr id="15" name="Graphic 14" descr="Radioactief silhouet">
            <a:extLst>
              <a:ext uri="{FF2B5EF4-FFF2-40B4-BE49-F238E27FC236}">
                <a16:creationId xmlns:a16="http://schemas.microsoft.com/office/drawing/2014/main" id="{7DACD534-C08D-A7F3-1BF6-04824C1C0B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86715" y="4130830"/>
            <a:ext cx="653161" cy="653161"/>
          </a:xfrm>
          <a:prstGeom prst="rect">
            <a:avLst/>
          </a:prstGeom>
        </p:spPr>
      </p:pic>
      <p:pic>
        <p:nvPicPr>
          <p:cNvPr id="1026" name="Picture 2" descr="18 plus icon Flat illustration sign">
            <a:extLst>
              <a:ext uri="{FF2B5EF4-FFF2-40B4-BE49-F238E27FC236}">
                <a16:creationId xmlns:a16="http://schemas.microsoft.com/office/drawing/2014/main" id="{58908B60-DBE3-26CB-7000-BA34BB74E390}"/>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7779" t="17779" r="17028" b="17058"/>
          <a:stretch/>
        </p:blipFill>
        <p:spPr bwMode="auto">
          <a:xfrm>
            <a:off x="1186949" y="2521054"/>
            <a:ext cx="529790" cy="529546"/>
          </a:xfrm>
          <a:prstGeom prst="rect">
            <a:avLst/>
          </a:prstGeom>
          <a:noFill/>
          <a:extLst>
            <a:ext uri="{909E8E84-426E-40DD-AFC4-6F175D3DCCD1}">
              <a14:hiddenFill xmlns:a14="http://schemas.microsoft.com/office/drawing/2010/main">
                <a:solidFill>
                  <a:srgbClr val="FFFFFF"/>
                </a:solidFill>
              </a14:hiddenFill>
            </a:ext>
          </a:extLst>
        </p:spPr>
      </p:pic>
      <p:pic>
        <p:nvPicPr>
          <p:cNvPr id="17" name="Graphic 16" descr="Boer silhouet">
            <a:extLst>
              <a:ext uri="{FF2B5EF4-FFF2-40B4-BE49-F238E27FC236}">
                <a16:creationId xmlns:a16="http://schemas.microsoft.com/office/drawing/2014/main" id="{DFBEB43A-8FF3-BEF3-1E64-D1909F4DB2E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2857" y="4937351"/>
            <a:ext cx="842392" cy="842392"/>
          </a:xfrm>
          <a:prstGeom prst="rect">
            <a:avLst/>
          </a:prstGeom>
        </p:spPr>
      </p:pic>
    </p:spTree>
    <p:extLst>
      <p:ext uri="{BB962C8B-B14F-4D97-AF65-F5344CB8AC3E}">
        <p14:creationId xmlns:p14="http://schemas.microsoft.com/office/powerpoint/2010/main" val="1429659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0819C-0C18-636B-0E42-783A57B29B9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D8FD6A6-B2C8-2847-5B34-B003C440E14B}"/>
              </a:ext>
            </a:extLst>
          </p:cNvPr>
          <p:cNvSpPr>
            <a:spLocks noGrp="1"/>
          </p:cNvSpPr>
          <p:nvPr>
            <p:ph type="title"/>
          </p:nvPr>
        </p:nvSpPr>
        <p:spPr/>
        <p:txBody>
          <a:bodyPr/>
          <a:lstStyle/>
          <a:p>
            <a:r>
              <a:rPr lang="nl-NL">
                <a:latin typeface="Aptos (Hoofdtekst)"/>
              </a:rPr>
              <a:t>Attitude: vaccineren in het algemeen</a:t>
            </a:r>
          </a:p>
        </p:txBody>
      </p:sp>
      <p:sp>
        <p:nvSpPr>
          <p:cNvPr id="3" name="Tijdelijke aanduiding voor inhoud 2">
            <a:extLst>
              <a:ext uri="{FF2B5EF4-FFF2-40B4-BE49-F238E27FC236}">
                <a16:creationId xmlns:a16="http://schemas.microsoft.com/office/drawing/2014/main" id="{B8196E3C-8CA7-1F75-545F-D2EE2B00FEF1}"/>
              </a:ext>
            </a:extLst>
          </p:cNvPr>
          <p:cNvSpPr>
            <a:spLocks noGrp="1"/>
          </p:cNvSpPr>
          <p:nvPr>
            <p:ph idx="1"/>
          </p:nvPr>
        </p:nvSpPr>
        <p:spPr>
          <a:xfrm>
            <a:off x="695325" y="1916832"/>
            <a:ext cx="8353003" cy="3747600"/>
          </a:xfrm>
        </p:spPr>
        <p:txBody>
          <a:bodyPr/>
          <a:lstStyle/>
          <a:p>
            <a:r>
              <a:rPr lang="nl-NL">
                <a:latin typeface="Aptos (Hoofdtekst)"/>
              </a:rPr>
              <a:t>Alle deelnemers zijn (ooit) gevaccineerd</a:t>
            </a:r>
            <a:endParaRPr lang="nl-NL" sz="2000">
              <a:latin typeface="Aptos (Hoofdtekst)"/>
            </a:endParaRPr>
          </a:p>
          <a:p>
            <a:r>
              <a:rPr lang="nl-NL">
                <a:latin typeface="Aptos (Hoofdtekst)"/>
              </a:rPr>
              <a:t>Bijna alle deelnemers zijn positief over vaccineren in het algemeen: </a:t>
            </a:r>
          </a:p>
          <a:p>
            <a:pPr lvl="1"/>
            <a:r>
              <a:rPr lang="nl-NL">
                <a:latin typeface="Aptos (Hoofdtekst)"/>
              </a:rPr>
              <a:t>Normaal om te doen, pluimvee wordt ook gevaccineerd</a:t>
            </a:r>
          </a:p>
          <a:p>
            <a:pPr lvl="1"/>
            <a:r>
              <a:rPr lang="nl-NL">
                <a:latin typeface="Aptos (Hoofdtekst)"/>
              </a:rPr>
              <a:t>Vertrouwen in vaccinaties</a:t>
            </a:r>
          </a:p>
          <a:p>
            <a:r>
              <a:rPr lang="nl-NL">
                <a:latin typeface="Aptos (Hoofdtekst)"/>
              </a:rPr>
              <a:t>Sommige deelnemers vertrouwen alleen langer bestaande vaccinaties</a:t>
            </a:r>
          </a:p>
          <a:p>
            <a:pPr lvl="1"/>
            <a:r>
              <a:rPr lang="nl-NL">
                <a:latin typeface="Aptos (Hoofdtekst)"/>
              </a:rPr>
              <a:t>Kritisch over vaccineren  door o.a. nieuw ontwikkelde vaccins</a:t>
            </a:r>
          </a:p>
          <a:p>
            <a:pPr lvl="1"/>
            <a:r>
              <a:rPr lang="nl-NL">
                <a:latin typeface="Aptos (Hoofdtekst)"/>
              </a:rPr>
              <a:t>Wantrouwen sinds de coronapandemie</a:t>
            </a:r>
            <a:br>
              <a:rPr lang="nl-NL">
                <a:latin typeface="Aptos (Hoofdtekst)"/>
              </a:rPr>
            </a:br>
            <a:endParaRPr lang="nl-NL">
              <a:latin typeface="Aptos (Hoofdtekst)"/>
            </a:endParaRPr>
          </a:p>
          <a:p>
            <a:r>
              <a:rPr lang="nl-NL">
                <a:latin typeface="Aptos (Hoofdtekst)"/>
              </a:rPr>
              <a:t>Naar verwachting niet specifiek voor de doelgroep pluimveehouders</a:t>
            </a:r>
            <a:r>
              <a:rPr lang="nl-NL" baseline="30000">
                <a:latin typeface="Aptos (Hoofdtekst)"/>
              </a:rPr>
              <a:t>1,2</a:t>
            </a:r>
            <a:br>
              <a:rPr lang="nl-NL" baseline="30000">
                <a:latin typeface="Aptos (Hoofdtekst)"/>
              </a:rPr>
            </a:br>
            <a:endParaRPr lang="nl-NL" baseline="30000">
              <a:latin typeface="Aptos (Hoofdtekst)"/>
            </a:endParaRPr>
          </a:p>
          <a:p>
            <a:pPr marL="0" indent="0">
              <a:buNone/>
            </a:pPr>
            <a:r>
              <a:rPr lang="nl-NL" sz="1000" u="sng" baseline="30000">
                <a:latin typeface="Aptos (Hoofdtekst)"/>
              </a:rPr>
              <a:t>1: </a:t>
            </a:r>
            <a:r>
              <a:rPr lang="nl-NL" sz="900">
                <a:hlinkClick r:id="rId3"/>
              </a:rPr>
              <a:t>Verkenning factoren van invloed op deelname </a:t>
            </a:r>
            <a:r>
              <a:rPr lang="nl-NL" sz="900" u="sng">
                <a:hlinkClick r:id="rId3"/>
              </a:rPr>
              <a:t>aan</a:t>
            </a:r>
            <a:r>
              <a:rPr lang="nl-NL" sz="900" u="sng"/>
              <a:t> COVID-19 vaccinatie</a:t>
            </a:r>
          </a:p>
          <a:p>
            <a:pPr marL="0" indent="0">
              <a:buNone/>
            </a:pPr>
            <a:r>
              <a:rPr lang="nl-NL" sz="900" u="sng" baseline="30000">
                <a:latin typeface="Aptos  "/>
              </a:rPr>
              <a:t>2: </a:t>
            </a:r>
            <a:r>
              <a:rPr lang="nl-NL" sz="900">
                <a:hlinkClick r:id="rId4"/>
              </a:rPr>
              <a:t>Twijfels, onzekerheden en behoeften bij coronavaccinatie: kwalitatief en kwantitatief onderzoek</a:t>
            </a:r>
            <a:endParaRPr lang="nl-NL" sz="1000" u="sng" baseline="30000">
              <a:latin typeface="Aptos  "/>
            </a:endParaRPr>
          </a:p>
        </p:txBody>
      </p:sp>
      <p:grpSp>
        <p:nvGrpSpPr>
          <p:cNvPr id="6" name="Groep 5">
            <a:extLst>
              <a:ext uri="{FF2B5EF4-FFF2-40B4-BE49-F238E27FC236}">
                <a16:creationId xmlns:a16="http://schemas.microsoft.com/office/drawing/2014/main" id="{4DE799F4-7372-3060-FD04-FF8787E9006B}"/>
              </a:ext>
            </a:extLst>
          </p:cNvPr>
          <p:cNvGrpSpPr/>
          <p:nvPr/>
        </p:nvGrpSpPr>
        <p:grpSpPr>
          <a:xfrm>
            <a:off x="9611904" y="424620"/>
            <a:ext cx="2016225" cy="2088231"/>
            <a:chOff x="9192344" y="2276872"/>
            <a:chExt cx="1872208" cy="1872208"/>
          </a:xfrm>
        </p:grpSpPr>
        <p:pic>
          <p:nvPicPr>
            <p:cNvPr id="7" name="Graphic 6" descr="Naald silhouet">
              <a:extLst>
                <a:ext uri="{FF2B5EF4-FFF2-40B4-BE49-F238E27FC236}">
                  <a16:creationId xmlns:a16="http://schemas.microsoft.com/office/drawing/2014/main" id="{28CAB326-C23E-34A5-268E-FF5D8C2900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400000">
              <a:off x="9886451" y="2438326"/>
              <a:ext cx="743153" cy="743153"/>
            </a:xfrm>
            <a:prstGeom prst="rect">
              <a:avLst/>
            </a:prstGeom>
          </p:spPr>
        </p:pic>
        <p:pic>
          <p:nvPicPr>
            <p:cNvPr id="8" name="Graphic 7" descr="Gedachte silhouet">
              <a:extLst>
                <a:ext uri="{FF2B5EF4-FFF2-40B4-BE49-F238E27FC236}">
                  <a16:creationId xmlns:a16="http://schemas.microsoft.com/office/drawing/2014/main" id="{4A478149-1592-78CB-373E-6175269049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92344" y="2276872"/>
              <a:ext cx="1872208" cy="1872208"/>
            </a:xfrm>
            <a:prstGeom prst="rect">
              <a:avLst/>
            </a:prstGeom>
          </p:spPr>
        </p:pic>
      </p:grpSp>
    </p:spTree>
    <p:extLst>
      <p:ext uri="{BB962C8B-B14F-4D97-AF65-F5344CB8AC3E}">
        <p14:creationId xmlns:p14="http://schemas.microsoft.com/office/powerpoint/2010/main" val="1748887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2CC34-4BEB-426B-2B12-59C024915A1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62726C2-833C-B9D5-D5F7-BD030A3657F3}"/>
              </a:ext>
            </a:extLst>
          </p:cNvPr>
          <p:cNvSpPr>
            <a:spLocks noGrp="1"/>
          </p:cNvSpPr>
          <p:nvPr>
            <p:ph type="title"/>
          </p:nvPr>
        </p:nvSpPr>
        <p:spPr/>
        <p:txBody>
          <a:bodyPr/>
          <a:lstStyle/>
          <a:p>
            <a:r>
              <a:rPr lang="nl-NL">
                <a:latin typeface="Aptos (Hoofdtekst)"/>
              </a:rPr>
              <a:t>Attitude: griepvaccinatie vanwege AI</a:t>
            </a:r>
          </a:p>
        </p:txBody>
      </p:sp>
      <p:sp>
        <p:nvSpPr>
          <p:cNvPr id="3" name="Tijdelijke aanduiding voor inhoud 2">
            <a:extLst>
              <a:ext uri="{FF2B5EF4-FFF2-40B4-BE49-F238E27FC236}">
                <a16:creationId xmlns:a16="http://schemas.microsoft.com/office/drawing/2014/main" id="{FFC8F232-9162-1FA4-5626-71A0E72193DA}"/>
              </a:ext>
            </a:extLst>
          </p:cNvPr>
          <p:cNvSpPr>
            <a:spLocks noGrp="1"/>
          </p:cNvSpPr>
          <p:nvPr>
            <p:ph idx="1"/>
          </p:nvPr>
        </p:nvSpPr>
        <p:spPr>
          <a:xfrm>
            <a:off x="695325" y="1916832"/>
            <a:ext cx="8353003" cy="3747600"/>
          </a:xfrm>
        </p:spPr>
        <p:txBody>
          <a:bodyPr/>
          <a:lstStyle/>
          <a:p>
            <a:r>
              <a:rPr lang="nl-NL">
                <a:latin typeface="Aptos  "/>
              </a:rPr>
              <a:t>Uiteenlopende gedachten, positief en negatief</a:t>
            </a:r>
          </a:p>
          <a:p>
            <a:r>
              <a:rPr lang="nl-NL">
                <a:latin typeface="Aptos  "/>
              </a:rPr>
              <a:t>Iets meer dan de helft in dit onderzoek: positief </a:t>
            </a:r>
          </a:p>
          <a:p>
            <a:r>
              <a:rPr lang="nl-NL">
                <a:latin typeface="Aptos  "/>
              </a:rPr>
              <a:t>Deelnemers benadrukken:</a:t>
            </a:r>
          </a:p>
          <a:p>
            <a:pPr lvl="1"/>
            <a:r>
              <a:rPr lang="nl-NL">
                <a:latin typeface="Aptos  "/>
              </a:rPr>
              <a:t>Vaccinatie moet</a:t>
            </a:r>
            <a:r>
              <a:rPr lang="nl-NL">
                <a:solidFill>
                  <a:schemeClr val="tx1">
                    <a:lumMod val="50000"/>
                    <a:lumOff val="50000"/>
                  </a:schemeClr>
                </a:solidFill>
                <a:latin typeface="Aptos  "/>
              </a:rPr>
              <a:t> </a:t>
            </a:r>
            <a:r>
              <a:rPr lang="nl-NL">
                <a:latin typeface="Aptos  "/>
              </a:rPr>
              <a:t>op vrijwillige basis</a:t>
            </a:r>
          </a:p>
          <a:p>
            <a:pPr lvl="1"/>
            <a:r>
              <a:rPr lang="nl-NL">
                <a:latin typeface="Aptos  "/>
              </a:rPr>
              <a:t>Minder vertrouwen in de overheid</a:t>
            </a:r>
          </a:p>
          <a:p>
            <a:pPr lvl="1">
              <a:lnSpc>
                <a:spcPct val="100000"/>
              </a:lnSpc>
            </a:pPr>
            <a:r>
              <a:rPr lang="nl-NL">
                <a:latin typeface="Aptos  "/>
              </a:rPr>
              <a:t>Waarom wij? Ook andere risicogroepen vaccineren:</a:t>
            </a:r>
          </a:p>
          <a:p>
            <a:pPr marL="914400" lvl="2" indent="0">
              <a:buNone/>
            </a:pPr>
            <a:r>
              <a:rPr lang="nl-NL" sz="1800" i="1">
                <a:latin typeface="Aptos (Hoofdtekst)"/>
                <a:cs typeface="Times New Roman" panose="02020603050405020304" pitchFamily="18" charset="0"/>
              </a:rPr>
              <a:t>“Oftewel, dan is het niet alleen voor ons, …maar dan kom je denk ik ook bij dierenambulancepersoneel, dierenarts, noem het allemaal maar op, …Mensen van de NVWA die op bedrijven komen...”</a:t>
            </a:r>
          </a:p>
        </p:txBody>
      </p:sp>
      <p:sp>
        <p:nvSpPr>
          <p:cNvPr id="4" name="Tijdelijke aanduiding voor dianummer 3">
            <a:extLst>
              <a:ext uri="{FF2B5EF4-FFF2-40B4-BE49-F238E27FC236}">
                <a16:creationId xmlns:a16="http://schemas.microsoft.com/office/drawing/2014/main" id="{CDD1A6E4-C3C0-6ADC-12A3-B7D520D6D877}"/>
              </a:ext>
            </a:extLst>
          </p:cNvPr>
          <p:cNvSpPr>
            <a:spLocks noGrp="1"/>
          </p:cNvSpPr>
          <p:nvPr>
            <p:ph type="sldNum" sz="quarter" idx="4"/>
          </p:nvPr>
        </p:nvSpPr>
        <p:spPr/>
        <p:txBody>
          <a:bodyPr/>
          <a:lstStyle/>
          <a:p>
            <a:pPr>
              <a:defRPr/>
            </a:pPr>
            <a:fld id="{3669F5D8-2812-434D-BADC-0CB84C36738D}" type="slidenum">
              <a:rPr lang="nl-NL" altLang="nl-NL" smtClean="0"/>
              <a:pPr>
                <a:defRPr/>
              </a:pPr>
              <a:t>12</a:t>
            </a:fld>
            <a:endParaRPr lang="nl-NL" altLang="nl-NL"/>
          </a:p>
        </p:txBody>
      </p:sp>
      <p:sp>
        <p:nvSpPr>
          <p:cNvPr id="5" name="Tijdelijke aanduiding voor datum 4">
            <a:extLst>
              <a:ext uri="{FF2B5EF4-FFF2-40B4-BE49-F238E27FC236}">
                <a16:creationId xmlns:a16="http://schemas.microsoft.com/office/drawing/2014/main" id="{4B35E398-0D3D-6577-A0E7-E541CE53CFC0}"/>
              </a:ext>
            </a:extLst>
          </p:cNvPr>
          <p:cNvSpPr>
            <a:spLocks noGrp="1"/>
          </p:cNvSpPr>
          <p:nvPr>
            <p:ph type="dt" sz="half" idx="2"/>
          </p:nvPr>
        </p:nvSpPr>
        <p:spPr/>
        <p:txBody>
          <a:bodyPr/>
          <a:lstStyle/>
          <a:p>
            <a:pPr>
              <a:defRPr/>
            </a:pPr>
            <a:fld id="{1A646F7F-79D7-45B3-8963-BD62BC6E139A}" type="datetime1">
              <a:rPr lang="nl-NL" altLang="nl-NL" smtClean="0"/>
              <a:pPr>
                <a:defRPr/>
              </a:pPr>
              <a:t>26-6-2025</a:t>
            </a:fld>
            <a:endParaRPr lang="nl-NL" altLang="nl-NL"/>
          </a:p>
        </p:txBody>
      </p:sp>
      <p:grpSp>
        <p:nvGrpSpPr>
          <p:cNvPr id="13" name="Groep 12">
            <a:extLst>
              <a:ext uri="{FF2B5EF4-FFF2-40B4-BE49-F238E27FC236}">
                <a16:creationId xmlns:a16="http://schemas.microsoft.com/office/drawing/2014/main" id="{F0767856-BDCE-DE6B-FAC8-AFBA7C816BA1}"/>
              </a:ext>
            </a:extLst>
          </p:cNvPr>
          <p:cNvGrpSpPr/>
          <p:nvPr/>
        </p:nvGrpSpPr>
        <p:grpSpPr>
          <a:xfrm>
            <a:off x="9418257" y="280603"/>
            <a:ext cx="2340608" cy="2632628"/>
            <a:chOff x="9192344" y="1628800"/>
            <a:chExt cx="2340608" cy="2632628"/>
          </a:xfrm>
        </p:grpSpPr>
        <p:pic>
          <p:nvPicPr>
            <p:cNvPr id="7" name="Graphic 6" descr="Naald silhouet">
              <a:extLst>
                <a:ext uri="{FF2B5EF4-FFF2-40B4-BE49-F238E27FC236}">
                  <a16:creationId xmlns:a16="http://schemas.microsoft.com/office/drawing/2014/main" id="{00288462-7A82-217D-DA47-540D83D396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400000">
              <a:off x="10471873" y="1846285"/>
              <a:ext cx="684000" cy="684000"/>
            </a:xfrm>
            <a:prstGeom prst="rect">
              <a:avLst/>
            </a:prstGeom>
          </p:spPr>
        </p:pic>
        <p:pic>
          <p:nvPicPr>
            <p:cNvPr id="10" name="Graphic 9" descr="Boer silhouet">
              <a:extLst>
                <a:ext uri="{FF2B5EF4-FFF2-40B4-BE49-F238E27FC236}">
                  <a16:creationId xmlns:a16="http://schemas.microsoft.com/office/drawing/2014/main" id="{283B626D-8514-B8A4-03DD-0C0CED26EA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92344" y="2821428"/>
              <a:ext cx="1440000" cy="1440000"/>
            </a:xfrm>
            <a:prstGeom prst="rect">
              <a:avLst/>
            </a:prstGeom>
          </p:spPr>
        </p:pic>
        <p:pic>
          <p:nvPicPr>
            <p:cNvPr id="12" name="Graphic 11" descr="Denkwolkje silhouet">
              <a:extLst>
                <a:ext uri="{FF2B5EF4-FFF2-40B4-BE49-F238E27FC236}">
                  <a16:creationId xmlns:a16="http://schemas.microsoft.com/office/drawing/2014/main" id="{45EDEC58-2FBA-DB7B-A86F-68EA83C39C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86459" y="1628800"/>
              <a:ext cx="1446493" cy="1446493"/>
            </a:xfrm>
            <a:prstGeom prst="rect">
              <a:avLst/>
            </a:prstGeom>
          </p:spPr>
        </p:pic>
      </p:grpSp>
    </p:spTree>
    <p:extLst>
      <p:ext uri="{BB962C8B-B14F-4D97-AF65-F5344CB8AC3E}">
        <p14:creationId xmlns:p14="http://schemas.microsoft.com/office/powerpoint/2010/main" val="2788848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EE9F4-03A8-D25F-80CF-F4D12154469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325B51D-13A5-96EB-3031-A0D6C619F55D}"/>
              </a:ext>
            </a:extLst>
          </p:cNvPr>
          <p:cNvSpPr>
            <a:spLocks noGrp="1"/>
          </p:cNvSpPr>
          <p:nvPr>
            <p:ph type="title"/>
          </p:nvPr>
        </p:nvSpPr>
        <p:spPr/>
        <p:txBody>
          <a:bodyPr/>
          <a:lstStyle/>
          <a:p>
            <a:r>
              <a:rPr lang="nl-NL">
                <a:latin typeface="Aptos (Hoofdtekst)"/>
              </a:rPr>
              <a:t>Motivators voor het nemen van de griepvaccinatie</a:t>
            </a:r>
          </a:p>
        </p:txBody>
      </p:sp>
      <p:sp>
        <p:nvSpPr>
          <p:cNvPr id="3" name="Tijdelijke aanduiding voor inhoud 2">
            <a:extLst>
              <a:ext uri="{FF2B5EF4-FFF2-40B4-BE49-F238E27FC236}">
                <a16:creationId xmlns:a16="http://schemas.microsoft.com/office/drawing/2014/main" id="{DAD58497-9DE9-38C0-413F-1D7FCEAF288E}"/>
              </a:ext>
            </a:extLst>
          </p:cNvPr>
          <p:cNvSpPr>
            <a:spLocks noGrp="1"/>
          </p:cNvSpPr>
          <p:nvPr>
            <p:ph idx="1"/>
          </p:nvPr>
        </p:nvSpPr>
        <p:spPr>
          <a:xfrm>
            <a:off x="2127949" y="1916832"/>
            <a:ext cx="6751200" cy="3747600"/>
          </a:xfrm>
        </p:spPr>
        <p:txBody>
          <a:bodyPr/>
          <a:lstStyle/>
          <a:p>
            <a:pPr marL="0" indent="0">
              <a:buNone/>
            </a:pPr>
            <a:r>
              <a:rPr lang="nl-NL">
                <a:latin typeface="Aptos (Hoofdtekst)"/>
              </a:rPr>
              <a:t>Meest genoemd: Risico op mengen virussen verkleinen </a:t>
            </a:r>
          </a:p>
          <a:p>
            <a:pPr marL="457200" lvl="1" indent="0">
              <a:buNone/>
            </a:pPr>
            <a:r>
              <a:rPr lang="nl-NL" i="1">
                <a:latin typeface="Aptos (Hoofdtekst)"/>
                <a:cs typeface="Times New Roman" panose="02020603050405020304" pitchFamily="18" charset="0"/>
              </a:rPr>
              <a:t>“Het belangrijkste is dat ik de maatschappij niet wil belasten met een nieuwe epidemie.”</a:t>
            </a:r>
          </a:p>
          <a:p>
            <a:pPr marL="457200" lvl="1" indent="0">
              <a:lnSpc>
                <a:spcPct val="80000"/>
              </a:lnSpc>
              <a:buNone/>
            </a:pPr>
            <a:endParaRPr lang="nl-NL" sz="2000" i="1">
              <a:latin typeface="Aptos (Hoofdtekst)"/>
              <a:cs typeface="Times New Roman" panose="02020603050405020304" pitchFamily="18" charset="0"/>
            </a:endParaRPr>
          </a:p>
          <a:p>
            <a:pPr marL="457200" lvl="1" indent="0">
              <a:lnSpc>
                <a:spcPct val="80000"/>
              </a:lnSpc>
              <a:buNone/>
            </a:pPr>
            <a:endParaRPr lang="nl-NL" sz="2000" i="1">
              <a:latin typeface="Aptos (Hoofdtekst)"/>
              <a:cs typeface="Times New Roman" panose="02020603050405020304" pitchFamily="18" charset="0"/>
            </a:endParaRPr>
          </a:p>
          <a:p>
            <a:pPr marL="0" indent="0">
              <a:spcAft>
                <a:spcPts val="0"/>
              </a:spcAft>
              <a:buNone/>
            </a:pPr>
            <a:r>
              <a:rPr lang="nl-NL">
                <a:latin typeface="Aptos (Hoofdtekst)"/>
              </a:rPr>
              <a:t>Een positieve bijdrage voor het imago van de pluimveesector</a:t>
            </a:r>
          </a:p>
          <a:p>
            <a:pPr marL="457200" lvl="1" indent="0">
              <a:buNone/>
            </a:pPr>
            <a:r>
              <a:rPr lang="nl-NL" i="1">
                <a:latin typeface="Aptos (Hoofdtekst)"/>
                <a:cs typeface="Times New Roman" panose="02020603050405020304" pitchFamily="18" charset="0"/>
              </a:rPr>
              <a:t>“Een reden is om richting burgers aan te geven kijk, wij doen er als pluimveesector gewoon echt alles aan om te voorkomen dat er een vogelgriepvirus overslaat vanuit onze dieren in ieder geval naar een menselijke variant.”</a:t>
            </a:r>
          </a:p>
          <a:p>
            <a:pPr marL="457200" lvl="1" indent="0">
              <a:buNone/>
            </a:pPr>
            <a:endParaRPr lang="nl-NL" i="1">
              <a:latin typeface="Aptos (Hoofdtekst)"/>
              <a:cs typeface="Times New Roman" panose="02020603050405020304" pitchFamily="18" charset="0"/>
            </a:endParaRPr>
          </a:p>
        </p:txBody>
      </p:sp>
      <p:sp>
        <p:nvSpPr>
          <p:cNvPr id="4" name="Tijdelijke aanduiding voor dianummer 3">
            <a:extLst>
              <a:ext uri="{FF2B5EF4-FFF2-40B4-BE49-F238E27FC236}">
                <a16:creationId xmlns:a16="http://schemas.microsoft.com/office/drawing/2014/main" id="{32D17466-6E9F-F203-0D3F-E3979513008E}"/>
              </a:ext>
            </a:extLst>
          </p:cNvPr>
          <p:cNvSpPr>
            <a:spLocks noGrp="1"/>
          </p:cNvSpPr>
          <p:nvPr>
            <p:ph type="sldNum" sz="quarter" idx="4"/>
          </p:nvPr>
        </p:nvSpPr>
        <p:spPr/>
        <p:txBody>
          <a:bodyPr/>
          <a:lstStyle/>
          <a:p>
            <a:pPr>
              <a:defRPr/>
            </a:pPr>
            <a:fld id="{3669F5D8-2812-434D-BADC-0CB84C36738D}" type="slidenum">
              <a:rPr lang="nl-NL" altLang="nl-NL" smtClean="0"/>
              <a:pPr>
                <a:defRPr/>
              </a:pPr>
              <a:t>13</a:t>
            </a:fld>
            <a:endParaRPr lang="nl-NL" altLang="nl-NL"/>
          </a:p>
        </p:txBody>
      </p:sp>
      <p:sp>
        <p:nvSpPr>
          <p:cNvPr id="5" name="Tijdelijke aanduiding voor datum 4">
            <a:extLst>
              <a:ext uri="{FF2B5EF4-FFF2-40B4-BE49-F238E27FC236}">
                <a16:creationId xmlns:a16="http://schemas.microsoft.com/office/drawing/2014/main" id="{711473C9-0C9D-AD1B-27C8-980DD224694F}"/>
              </a:ext>
            </a:extLst>
          </p:cNvPr>
          <p:cNvSpPr>
            <a:spLocks noGrp="1"/>
          </p:cNvSpPr>
          <p:nvPr>
            <p:ph type="dt" sz="half" idx="2"/>
          </p:nvPr>
        </p:nvSpPr>
        <p:spPr/>
        <p:txBody>
          <a:bodyPr/>
          <a:lstStyle/>
          <a:p>
            <a:pPr>
              <a:defRPr/>
            </a:pPr>
            <a:fld id="{1A646F7F-79D7-45B3-8963-BD62BC6E139A}" type="datetime1">
              <a:rPr lang="nl-NL" altLang="nl-NL" smtClean="0"/>
              <a:pPr>
                <a:defRPr/>
              </a:pPr>
              <a:t>26-6-2025</a:t>
            </a:fld>
            <a:endParaRPr lang="nl-NL" altLang="nl-NL"/>
          </a:p>
        </p:txBody>
      </p:sp>
      <p:grpSp>
        <p:nvGrpSpPr>
          <p:cNvPr id="6" name="Groep 5">
            <a:extLst>
              <a:ext uri="{FF2B5EF4-FFF2-40B4-BE49-F238E27FC236}">
                <a16:creationId xmlns:a16="http://schemas.microsoft.com/office/drawing/2014/main" id="{BCB3D641-BC71-1633-1CA2-A34ACD65D18D}"/>
              </a:ext>
            </a:extLst>
          </p:cNvPr>
          <p:cNvGrpSpPr/>
          <p:nvPr/>
        </p:nvGrpSpPr>
        <p:grpSpPr>
          <a:xfrm>
            <a:off x="9331283" y="194350"/>
            <a:ext cx="2353902" cy="2341235"/>
            <a:chOff x="9040825" y="560107"/>
            <a:chExt cx="2353902" cy="2341235"/>
          </a:xfrm>
        </p:grpSpPr>
        <p:pic>
          <p:nvPicPr>
            <p:cNvPr id="10" name="Graphic 9" descr="Boer silhouet">
              <a:extLst>
                <a:ext uri="{FF2B5EF4-FFF2-40B4-BE49-F238E27FC236}">
                  <a16:creationId xmlns:a16="http://schemas.microsoft.com/office/drawing/2014/main" id="{A561FAD7-394A-4008-9C51-9EC1251BA3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54727" y="1461342"/>
              <a:ext cx="1440000" cy="1440000"/>
            </a:xfrm>
            <a:prstGeom prst="rect">
              <a:avLst/>
            </a:prstGeom>
          </p:spPr>
        </p:pic>
        <p:pic>
          <p:nvPicPr>
            <p:cNvPr id="17" name="Graphic 16" descr="Opmerking: leuk silhouet">
              <a:extLst>
                <a:ext uri="{FF2B5EF4-FFF2-40B4-BE49-F238E27FC236}">
                  <a16:creationId xmlns:a16="http://schemas.microsoft.com/office/drawing/2014/main" id="{FA4F08D4-97A2-BA18-0B7F-9C63C37054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40825" y="560107"/>
              <a:ext cx="1440000" cy="1440000"/>
            </a:xfrm>
            <a:prstGeom prst="rect">
              <a:avLst/>
            </a:prstGeom>
          </p:spPr>
        </p:pic>
      </p:grpSp>
      <p:pic>
        <p:nvPicPr>
          <p:cNvPr id="18" name="Graphic 17" descr="Immuniteit silhouet">
            <a:extLst>
              <a:ext uri="{FF2B5EF4-FFF2-40B4-BE49-F238E27FC236}">
                <a16:creationId xmlns:a16="http://schemas.microsoft.com/office/drawing/2014/main" id="{FA2933F6-4003-D82D-4FAE-834E5CA3D81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3128" y="1744718"/>
            <a:ext cx="914400" cy="914400"/>
          </a:xfrm>
          <a:prstGeom prst="rect">
            <a:avLst/>
          </a:prstGeom>
        </p:spPr>
      </p:pic>
      <p:pic>
        <p:nvPicPr>
          <p:cNvPr id="20" name="Graphic 19" descr="Boerderijomgeving silhouet">
            <a:extLst>
              <a:ext uri="{FF2B5EF4-FFF2-40B4-BE49-F238E27FC236}">
                <a16:creationId xmlns:a16="http://schemas.microsoft.com/office/drawing/2014/main" id="{350042C8-C10F-BD86-EE5F-22E5585D1A9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8140" y="3146360"/>
            <a:ext cx="1129388" cy="1129388"/>
          </a:xfrm>
          <a:prstGeom prst="rect">
            <a:avLst/>
          </a:prstGeom>
        </p:spPr>
      </p:pic>
    </p:spTree>
    <p:extLst>
      <p:ext uri="{BB962C8B-B14F-4D97-AF65-F5344CB8AC3E}">
        <p14:creationId xmlns:p14="http://schemas.microsoft.com/office/powerpoint/2010/main" val="3230028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4E90C-F9A0-3C9C-0CCD-ED5C5D756E7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70CC4D5-1A87-54F4-967F-74F965B9E27F}"/>
              </a:ext>
            </a:extLst>
          </p:cNvPr>
          <p:cNvSpPr>
            <a:spLocks noGrp="1"/>
          </p:cNvSpPr>
          <p:nvPr>
            <p:ph type="title"/>
          </p:nvPr>
        </p:nvSpPr>
        <p:spPr/>
        <p:txBody>
          <a:bodyPr/>
          <a:lstStyle/>
          <a:p>
            <a:r>
              <a:rPr lang="nl-NL">
                <a:latin typeface="Aptos (Hoofdtekst)"/>
              </a:rPr>
              <a:t>Barrières voor het nemen van de </a:t>
            </a:r>
            <a:br>
              <a:rPr lang="nl-NL">
                <a:latin typeface="Aptos (Hoofdtekst)"/>
              </a:rPr>
            </a:br>
            <a:r>
              <a:rPr lang="nl-NL">
                <a:latin typeface="Aptos (Hoofdtekst)"/>
              </a:rPr>
              <a:t>griepvaccinatie (1)</a:t>
            </a:r>
          </a:p>
        </p:txBody>
      </p:sp>
      <p:sp>
        <p:nvSpPr>
          <p:cNvPr id="3" name="Tijdelijke aanduiding voor inhoud 2">
            <a:extLst>
              <a:ext uri="{FF2B5EF4-FFF2-40B4-BE49-F238E27FC236}">
                <a16:creationId xmlns:a16="http://schemas.microsoft.com/office/drawing/2014/main" id="{25631BD7-3949-3003-ABAD-9584F252E045}"/>
              </a:ext>
            </a:extLst>
          </p:cNvPr>
          <p:cNvSpPr>
            <a:spLocks noGrp="1"/>
          </p:cNvSpPr>
          <p:nvPr>
            <p:ph idx="1"/>
          </p:nvPr>
        </p:nvSpPr>
        <p:spPr>
          <a:xfrm>
            <a:off x="1827491" y="1916832"/>
            <a:ext cx="8149889" cy="3747600"/>
          </a:xfrm>
        </p:spPr>
        <p:txBody>
          <a:bodyPr/>
          <a:lstStyle/>
          <a:p>
            <a:pPr marL="0" indent="0">
              <a:lnSpc>
                <a:spcPct val="107000"/>
              </a:lnSpc>
              <a:spcAft>
                <a:spcPts val="800"/>
              </a:spcAft>
              <a:buNone/>
            </a:pPr>
            <a:r>
              <a:rPr lang="nl-NL">
                <a:latin typeface="Aptos" panose="020B0004020202020204" pitchFamily="34" charset="0"/>
              </a:rPr>
              <a:t>Risico op vermenging van influenzavirussen is zeer klein </a:t>
            </a:r>
          </a:p>
          <a:p>
            <a:pPr marL="0" indent="0">
              <a:lnSpc>
                <a:spcPct val="107000"/>
              </a:lnSpc>
              <a:spcAft>
                <a:spcPts val="800"/>
              </a:spcAft>
              <a:buNone/>
            </a:pPr>
            <a:endParaRPr lang="nl-NL" sz="500">
              <a:latin typeface="Aptos" panose="020B0004020202020204" pitchFamily="34" charset="0"/>
            </a:endParaRPr>
          </a:p>
          <a:p>
            <a:pPr marL="0" indent="0">
              <a:lnSpc>
                <a:spcPct val="107000"/>
              </a:lnSpc>
              <a:spcAft>
                <a:spcPts val="0"/>
              </a:spcAft>
              <a:buNone/>
            </a:pPr>
            <a:r>
              <a:rPr lang="nl-NL">
                <a:latin typeface="Aptos" panose="020B0004020202020204" pitchFamily="34" charset="0"/>
              </a:rPr>
              <a:t>De voordelen van vaccineren worden als klein ervaren</a:t>
            </a:r>
          </a:p>
          <a:p>
            <a:pPr marL="457200" lvl="1" indent="0">
              <a:buNone/>
            </a:pPr>
            <a:r>
              <a:rPr lang="nl-NL" i="1">
                <a:latin typeface="Aptos" panose="020B0004020202020204" pitchFamily="34" charset="0"/>
                <a:cs typeface="Times New Roman" panose="02020603050405020304" pitchFamily="18" charset="0"/>
              </a:rPr>
              <a:t>“Er is een kleine kans dat jij als pluimveehouder het vogelgriepvirus krijgt. Dan moet je toevallig ook het menselijke griepvirus hebben, die kans is al klein. En dan is er ook nog een hele kleine kans dat ze samen fuseren en ook nog een hele kleine kans dat er een gevaarlijke variant uitkomt. Als je al die hele kleine kansen bij elkaar optelt, dan koop ik nog liever een staatslot. Dus de winst in mijn ogen is zo miniem dat ik daar geen nuttige noodzaak in zie.”</a:t>
            </a:r>
          </a:p>
          <a:p>
            <a:endParaRPr lang="nl-NL" i="1">
              <a:latin typeface="Aptos" panose="020B0004020202020204" pitchFamily="34" charset="0"/>
              <a:cs typeface="Times New Roman" panose="02020603050405020304" pitchFamily="18" charset="0"/>
            </a:endParaRPr>
          </a:p>
        </p:txBody>
      </p:sp>
      <p:sp>
        <p:nvSpPr>
          <p:cNvPr id="4" name="Tijdelijke aanduiding voor dianummer 3">
            <a:extLst>
              <a:ext uri="{FF2B5EF4-FFF2-40B4-BE49-F238E27FC236}">
                <a16:creationId xmlns:a16="http://schemas.microsoft.com/office/drawing/2014/main" id="{8F6B04CA-4076-927F-AC07-5B6B7811D638}"/>
              </a:ext>
            </a:extLst>
          </p:cNvPr>
          <p:cNvSpPr>
            <a:spLocks noGrp="1"/>
          </p:cNvSpPr>
          <p:nvPr>
            <p:ph type="sldNum" sz="quarter" idx="4"/>
          </p:nvPr>
        </p:nvSpPr>
        <p:spPr/>
        <p:txBody>
          <a:bodyPr/>
          <a:lstStyle/>
          <a:p>
            <a:pPr>
              <a:defRPr/>
            </a:pPr>
            <a:fld id="{3669F5D8-2812-434D-BADC-0CB84C36738D}" type="slidenum">
              <a:rPr lang="nl-NL" altLang="nl-NL" smtClean="0"/>
              <a:pPr>
                <a:defRPr/>
              </a:pPr>
              <a:t>14</a:t>
            </a:fld>
            <a:endParaRPr lang="nl-NL" altLang="nl-NL"/>
          </a:p>
        </p:txBody>
      </p:sp>
      <p:sp>
        <p:nvSpPr>
          <p:cNvPr id="5" name="Tijdelijke aanduiding voor datum 4">
            <a:extLst>
              <a:ext uri="{FF2B5EF4-FFF2-40B4-BE49-F238E27FC236}">
                <a16:creationId xmlns:a16="http://schemas.microsoft.com/office/drawing/2014/main" id="{684A5540-3E35-B4E9-C188-E8961FE5226F}"/>
              </a:ext>
            </a:extLst>
          </p:cNvPr>
          <p:cNvSpPr>
            <a:spLocks noGrp="1"/>
          </p:cNvSpPr>
          <p:nvPr>
            <p:ph type="dt" sz="half" idx="2"/>
          </p:nvPr>
        </p:nvSpPr>
        <p:spPr/>
        <p:txBody>
          <a:bodyPr/>
          <a:lstStyle/>
          <a:p>
            <a:pPr>
              <a:defRPr/>
            </a:pPr>
            <a:fld id="{1A646F7F-79D7-45B3-8963-BD62BC6E139A}" type="datetime1">
              <a:rPr lang="nl-NL" altLang="nl-NL" smtClean="0"/>
              <a:pPr>
                <a:defRPr/>
              </a:pPr>
              <a:t>26-6-2025</a:t>
            </a:fld>
            <a:endParaRPr lang="nl-NL" altLang="nl-NL"/>
          </a:p>
        </p:txBody>
      </p:sp>
      <p:pic>
        <p:nvPicPr>
          <p:cNvPr id="10" name="Graphic 9" descr="Boer silhouet">
            <a:extLst>
              <a:ext uri="{FF2B5EF4-FFF2-40B4-BE49-F238E27FC236}">
                <a16:creationId xmlns:a16="http://schemas.microsoft.com/office/drawing/2014/main" id="{9073B42D-FEB7-3323-0E18-FB8605ACAF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20760" y="1102044"/>
            <a:ext cx="1440000" cy="1440000"/>
          </a:xfrm>
          <a:prstGeom prst="rect">
            <a:avLst/>
          </a:prstGeom>
        </p:spPr>
      </p:pic>
      <p:pic>
        <p:nvPicPr>
          <p:cNvPr id="7" name="Graphic 6" descr="Opmerking: niet leuk silhouet">
            <a:extLst>
              <a:ext uri="{FF2B5EF4-FFF2-40B4-BE49-F238E27FC236}">
                <a16:creationId xmlns:a16="http://schemas.microsoft.com/office/drawing/2014/main" id="{F3E587C1-B772-8AAB-EC46-347C54884F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06360" y="242602"/>
            <a:ext cx="1440000" cy="1440000"/>
          </a:xfrm>
          <a:prstGeom prst="rect">
            <a:avLst/>
          </a:prstGeom>
        </p:spPr>
      </p:pic>
      <p:pic>
        <p:nvPicPr>
          <p:cNvPr id="27" name="Graphic 26" descr="Speedometer, laag silhouet">
            <a:extLst>
              <a:ext uri="{FF2B5EF4-FFF2-40B4-BE49-F238E27FC236}">
                <a16:creationId xmlns:a16="http://schemas.microsoft.com/office/drawing/2014/main" id="{06FB436F-324A-5B73-A025-499C07AF290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9536" y="1674065"/>
            <a:ext cx="720000" cy="720000"/>
          </a:xfrm>
          <a:prstGeom prst="rect">
            <a:avLst/>
          </a:prstGeom>
        </p:spPr>
      </p:pic>
      <p:pic>
        <p:nvPicPr>
          <p:cNvPr id="6" name="Graphic 5" descr="Speedometer, laag silhouet">
            <a:extLst>
              <a:ext uri="{FF2B5EF4-FFF2-40B4-BE49-F238E27FC236}">
                <a16:creationId xmlns:a16="http://schemas.microsoft.com/office/drawing/2014/main" id="{128485CB-B0C0-B1C9-01FC-A50C60EC6B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9536" y="2541944"/>
            <a:ext cx="720000" cy="720000"/>
          </a:xfrm>
          <a:prstGeom prst="rect">
            <a:avLst/>
          </a:prstGeom>
        </p:spPr>
      </p:pic>
    </p:spTree>
    <p:extLst>
      <p:ext uri="{BB962C8B-B14F-4D97-AF65-F5344CB8AC3E}">
        <p14:creationId xmlns:p14="http://schemas.microsoft.com/office/powerpoint/2010/main" val="573309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A05D5-9A72-FE0B-8D84-BCABB5C09655}"/>
            </a:ext>
          </a:extLst>
        </p:cNvPr>
        <p:cNvGrpSpPr/>
        <p:nvPr/>
      </p:nvGrpSpPr>
      <p:grpSpPr>
        <a:xfrm>
          <a:off x="0" y="0"/>
          <a:ext cx="0" cy="0"/>
          <a:chOff x="0" y="0"/>
          <a:chExt cx="0" cy="0"/>
        </a:xfrm>
      </p:grpSpPr>
      <p:sp>
        <p:nvSpPr>
          <p:cNvPr id="11" name="Titel 1">
            <a:extLst>
              <a:ext uri="{FF2B5EF4-FFF2-40B4-BE49-F238E27FC236}">
                <a16:creationId xmlns:a16="http://schemas.microsoft.com/office/drawing/2014/main" id="{38108930-C5FB-D8B1-AC1A-49AE7FE6E1EA}"/>
              </a:ext>
            </a:extLst>
          </p:cNvPr>
          <p:cNvSpPr txBox="1">
            <a:spLocks/>
          </p:cNvSpPr>
          <p:nvPr/>
        </p:nvSpPr>
        <p:spPr bwMode="auto">
          <a:xfrm>
            <a:off x="695325" y="710760"/>
            <a:ext cx="10296675"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3600" b="1" i="0" kern="1200">
                <a:solidFill>
                  <a:schemeClr val="tx2"/>
                </a:solidFill>
                <a:latin typeface="PT Sans" panose="020B0503020203020204" pitchFamily="34" charset="77"/>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nl-NL">
                <a:latin typeface="Aptos (Hoofdtekst)"/>
              </a:rPr>
              <a:t>Barrières voor het nemen van de </a:t>
            </a:r>
            <a:br>
              <a:rPr lang="nl-NL">
                <a:latin typeface="Aptos (Hoofdtekst)"/>
              </a:rPr>
            </a:br>
            <a:r>
              <a:rPr lang="nl-NL">
                <a:latin typeface="Aptos (Hoofdtekst)"/>
              </a:rPr>
              <a:t>griepvaccinatie (2)</a:t>
            </a:r>
          </a:p>
        </p:txBody>
      </p:sp>
      <p:sp>
        <p:nvSpPr>
          <p:cNvPr id="3" name="Tijdelijke aanduiding voor inhoud 2">
            <a:extLst>
              <a:ext uri="{FF2B5EF4-FFF2-40B4-BE49-F238E27FC236}">
                <a16:creationId xmlns:a16="http://schemas.microsoft.com/office/drawing/2014/main" id="{55B25B59-7EB0-8487-CCA3-A39B62ACE2A3}"/>
              </a:ext>
            </a:extLst>
          </p:cNvPr>
          <p:cNvSpPr>
            <a:spLocks noGrp="1"/>
          </p:cNvSpPr>
          <p:nvPr>
            <p:ph idx="1"/>
          </p:nvPr>
        </p:nvSpPr>
        <p:spPr>
          <a:xfrm>
            <a:off x="1882048" y="1916832"/>
            <a:ext cx="7582544" cy="3747600"/>
          </a:xfrm>
        </p:spPr>
        <p:txBody>
          <a:bodyPr/>
          <a:lstStyle/>
          <a:p>
            <a:pPr marL="0" indent="0">
              <a:lnSpc>
                <a:spcPct val="107000"/>
              </a:lnSpc>
              <a:buNone/>
            </a:pPr>
            <a:r>
              <a:rPr lang="nl-NL">
                <a:latin typeface="Aptos" panose="020B0004020202020204" pitchFamily="34" charset="0"/>
              </a:rPr>
              <a:t>Regels opgelegd krijgen en het gevoel dat de pluimveesector steeds weer de dupe is </a:t>
            </a:r>
            <a:endParaRPr lang="nl-NL">
              <a:latin typeface="Aptos" panose="020B0004020202020204" pitchFamily="34" charset="0"/>
              <a:cs typeface="Times New Roman"/>
            </a:endParaRPr>
          </a:p>
          <a:p>
            <a:pPr marL="457200" lvl="1" indent="0">
              <a:buNone/>
            </a:pPr>
            <a:r>
              <a:rPr lang="nl-NL" i="1">
                <a:latin typeface="Aptos (Hoofdtekst)"/>
                <a:cs typeface="Times New Roman" panose="02020603050405020304" pitchFamily="18" charset="0"/>
              </a:rPr>
              <a:t>“Met alle wet- en regelgeving die we de laatste jaren al over ons heen uitgestort krijgen, dat je een verhaal gaat krijgen, dat je weer het pispaaltje bent, weet je wel”</a:t>
            </a:r>
          </a:p>
          <a:p>
            <a:pPr marL="457200" lvl="1" indent="0">
              <a:lnSpc>
                <a:spcPct val="107000"/>
              </a:lnSpc>
              <a:buNone/>
            </a:pPr>
            <a:endParaRPr lang="nl-NL" sz="2000" i="1">
              <a:latin typeface="Aptos" panose="020B0004020202020204" pitchFamily="34" charset="0"/>
              <a:cs typeface="Times New Roman"/>
            </a:endParaRPr>
          </a:p>
          <a:p>
            <a:pPr marL="0" indent="0">
              <a:lnSpc>
                <a:spcPct val="107000"/>
              </a:lnSpc>
              <a:buNone/>
            </a:pPr>
            <a:r>
              <a:rPr lang="nl-NL">
                <a:latin typeface="Aptos" panose="020B0004020202020204" pitchFamily="34" charset="0"/>
              </a:rPr>
              <a:t>Minder vertrouwen in de overheid</a:t>
            </a:r>
          </a:p>
          <a:p>
            <a:pPr marL="457200" lvl="1" indent="0">
              <a:buNone/>
            </a:pPr>
            <a:r>
              <a:rPr lang="nl-NL" i="1">
                <a:latin typeface="Aptos (Hoofdtekst)"/>
                <a:cs typeface="Times New Roman" panose="02020603050405020304" pitchFamily="18" charset="0"/>
              </a:rPr>
              <a:t>“Want de overheid heeft de intentie dan natuurlijk om mij dat vaccin te laten nemen. En die overheid, die vertrouw ik niet.”</a:t>
            </a:r>
          </a:p>
          <a:p>
            <a:pPr lvl="1">
              <a:lnSpc>
                <a:spcPct val="107000"/>
              </a:lnSpc>
            </a:pPr>
            <a:endParaRPr lang="nl-NL" sz="2000" i="1">
              <a:latin typeface="Aptos" panose="020B0004020202020204" pitchFamily="34" charset="0"/>
              <a:ea typeface="Aptos" panose="020B0004020202020204" pitchFamily="34" charset="0"/>
              <a:cs typeface="Times New Roman"/>
            </a:endParaRPr>
          </a:p>
          <a:p>
            <a:pPr marL="0" indent="0">
              <a:buNone/>
            </a:pPr>
            <a:endParaRPr lang="nl-NL" i="1">
              <a:latin typeface="Aptos" panose="020B0004020202020204" pitchFamily="34" charset="0"/>
              <a:cs typeface="Times New Roman" panose="02020603050405020304" pitchFamily="18" charset="0"/>
            </a:endParaRPr>
          </a:p>
        </p:txBody>
      </p:sp>
      <p:sp>
        <p:nvSpPr>
          <p:cNvPr id="4" name="Tijdelijke aanduiding voor dianummer 3">
            <a:extLst>
              <a:ext uri="{FF2B5EF4-FFF2-40B4-BE49-F238E27FC236}">
                <a16:creationId xmlns:a16="http://schemas.microsoft.com/office/drawing/2014/main" id="{99802093-1176-78AE-BF5A-34E4005E8D4D}"/>
              </a:ext>
            </a:extLst>
          </p:cNvPr>
          <p:cNvSpPr>
            <a:spLocks noGrp="1"/>
          </p:cNvSpPr>
          <p:nvPr>
            <p:ph type="sldNum" sz="quarter" idx="4"/>
          </p:nvPr>
        </p:nvSpPr>
        <p:spPr/>
        <p:txBody>
          <a:bodyPr/>
          <a:lstStyle/>
          <a:p>
            <a:pPr>
              <a:defRPr/>
            </a:pPr>
            <a:fld id="{3669F5D8-2812-434D-BADC-0CB84C36738D}" type="slidenum">
              <a:rPr lang="nl-NL" altLang="nl-NL" smtClean="0"/>
              <a:pPr>
                <a:defRPr/>
              </a:pPr>
              <a:t>15</a:t>
            </a:fld>
            <a:endParaRPr lang="nl-NL" altLang="nl-NL"/>
          </a:p>
        </p:txBody>
      </p:sp>
      <p:sp>
        <p:nvSpPr>
          <p:cNvPr id="5" name="Tijdelijke aanduiding voor datum 4">
            <a:extLst>
              <a:ext uri="{FF2B5EF4-FFF2-40B4-BE49-F238E27FC236}">
                <a16:creationId xmlns:a16="http://schemas.microsoft.com/office/drawing/2014/main" id="{7E3FEE77-0EF4-05C4-C811-A443F255E3C0}"/>
              </a:ext>
            </a:extLst>
          </p:cNvPr>
          <p:cNvSpPr>
            <a:spLocks noGrp="1"/>
          </p:cNvSpPr>
          <p:nvPr>
            <p:ph type="dt" sz="half" idx="2"/>
          </p:nvPr>
        </p:nvSpPr>
        <p:spPr/>
        <p:txBody>
          <a:bodyPr/>
          <a:lstStyle/>
          <a:p>
            <a:pPr>
              <a:defRPr/>
            </a:pPr>
            <a:fld id="{1A646F7F-79D7-45B3-8963-BD62BC6E139A}" type="datetime1">
              <a:rPr lang="nl-NL" altLang="nl-NL" smtClean="0"/>
              <a:pPr>
                <a:defRPr/>
              </a:pPr>
              <a:t>26-6-2025</a:t>
            </a:fld>
            <a:endParaRPr lang="nl-NL" altLang="nl-NL"/>
          </a:p>
        </p:txBody>
      </p:sp>
      <p:pic>
        <p:nvPicPr>
          <p:cNvPr id="12" name="Graphic 11" descr="Grafiek met neerwaartse trend silhouet">
            <a:extLst>
              <a:ext uri="{FF2B5EF4-FFF2-40B4-BE49-F238E27FC236}">
                <a16:creationId xmlns:a16="http://schemas.microsoft.com/office/drawing/2014/main" id="{DE7E88EF-1CA5-7FD5-9EA5-41A492BB8A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2600" y="3744319"/>
            <a:ext cx="864000" cy="864000"/>
          </a:xfrm>
          <a:prstGeom prst="rect">
            <a:avLst/>
          </a:prstGeom>
        </p:spPr>
      </p:pic>
      <p:pic>
        <p:nvPicPr>
          <p:cNvPr id="22" name="Graphic 21" descr="Mannelijke politieagent silhouet">
            <a:extLst>
              <a:ext uri="{FF2B5EF4-FFF2-40B4-BE49-F238E27FC236}">
                <a16:creationId xmlns:a16="http://schemas.microsoft.com/office/drawing/2014/main" id="{451B8BD6-9874-D942-E8B8-32EC8DC002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7408" y="1787736"/>
            <a:ext cx="864000" cy="864000"/>
          </a:xfrm>
          <a:prstGeom prst="rect">
            <a:avLst/>
          </a:prstGeom>
        </p:spPr>
      </p:pic>
      <p:pic>
        <p:nvPicPr>
          <p:cNvPr id="2" name="Graphic 1" descr="Boer silhouet">
            <a:extLst>
              <a:ext uri="{FF2B5EF4-FFF2-40B4-BE49-F238E27FC236}">
                <a16:creationId xmlns:a16="http://schemas.microsoft.com/office/drawing/2014/main" id="{74FF192E-7DD5-211E-A5D9-EFA04B7C57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20760" y="1102044"/>
            <a:ext cx="1440000" cy="1440000"/>
          </a:xfrm>
          <a:prstGeom prst="rect">
            <a:avLst/>
          </a:prstGeom>
        </p:spPr>
      </p:pic>
      <p:pic>
        <p:nvPicPr>
          <p:cNvPr id="6" name="Graphic 5" descr="Opmerking: niet leuk silhouet">
            <a:extLst>
              <a:ext uri="{FF2B5EF4-FFF2-40B4-BE49-F238E27FC236}">
                <a16:creationId xmlns:a16="http://schemas.microsoft.com/office/drawing/2014/main" id="{BCCA6FE5-193A-D16A-4FDD-E3165C13695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06360" y="242602"/>
            <a:ext cx="1440000" cy="1440000"/>
          </a:xfrm>
          <a:prstGeom prst="rect">
            <a:avLst/>
          </a:prstGeom>
        </p:spPr>
      </p:pic>
    </p:spTree>
    <p:extLst>
      <p:ext uri="{BB962C8B-B14F-4D97-AF65-F5344CB8AC3E}">
        <p14:creationId xmlns:p14="http://schemas.microsoft.com/office/powerpoint/2010/main" val="1825470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5D47F-4B06-F044-A42D-1FAA34158E2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C135175-5E9A-54A5-0347-3DDB991AE7B4}"/>
              </a:ext>
            </a:extLst>
          </p:cNvPr>
          <p:cNvSpPr>
            <a:spLocks noGrp="1"/>
          </p:cNvSpPr>
          <p:nvPr>
            <p:ph type="title"/>
          </p:nvPr>
        </p:nvSpPr>
        <p:spPr/>
        <p:txBody>
          <a:bodyPr/>
          <a:lstStyle/>
          <a:p>
            <a:r>
              <a:rPr lang="nl-NL">
                <a:latin typeface="Aptos (Hoofdtekst)"/>
              </a:rPr>
              <a:t>Risicoperceptie (1)</a:t>
            </a:r>
          </a:p>
        </p:txBody>
      </p:sp>
      <p:sp>
        <p:nvSpPr>
          <p:cNvPr id="3" name="Tijdelijke aanduiding voor inhoud 2">
            <a:extLst>
              <a:ext uri="{FF2B5EF4-FFF2-40B4-BE49-F238E27FC236}">
                <a16:creationId xmlns:a16="http://schemas.microsoft.com/office/drawing/2014/main" id="{28430B27-9AEA-1F6E-CBAF-E5098CFA572B}"/>
              </a:ext>
            </a:extLst>
          </p:cNvPr>
          <p:cNvSpPr>
            <a:spLocks noGrp="1"/>
          </p:cNvSpPr>
          <p:nvPr>
            <p:ph idx="1"/>
          </p:nvPr>
        </p:nvSpPr>
        <p:spPr>
          <a:xfrm>
            <a:off x="1878673" y="1916832"/>
            <a:ext cx="6987535" cy="3747600"/>
          </a:xfrm>
        </p:spPr>
        <p:txBody>
          <a:bodyPr/>
          <a:lstStyle/>
          <a:p>
            <a:pPr marL="0" indent="0">
              <a:buNone/>
            </a:pPr>
            <a:r>
              <a:rPr lang="nl-NL">
                <a:effectLst/>
                <a:latin typeface="Aptos" panose="020B0004020202020204" pitchFamily="34" charset="0"/>
              </a:rPr>
              <a:t>Het risico van AI voor de eigen gezondheid: zeer klein </a:t>
            </a:r>
          </a:p>
          <a:p>
            <a:pPr marL="452438" lvl="2" indent="0">
              <a:buNone/>
            </a:pPr>
            <a:endParaRPr lang="nl-NL" sz="1800">
              <a:latin typeface="Aptos" panose="020B0004020202020204" pitchFamily="34" charset="0"/>
              <a:cs typeface="Times New Roman" panose="02020603050405020304" pitchFamily="18" charset="0"/>
            </a:endParaRPr>
          </a:p>
          <a:p>
            <a:pPr marL="452438" lvl="2" indent="0">
              <a:buNone/>
            </a:pPr>
            <a:r>
              <a:rPr lang="nl-NL" sz="1800">
                <a:latin typeface="Aptos" panose="020B0004020202020204" pitchFamily="34" charset="0"/>
                <a:cs typeface="Times New Roman" panose="02020603050405020304" pitchFamily="18" charset="0"/>
              </a:rPr>
              <a:t> </a:t>
            </a:r>
          </a:p>
          <a:p>
            <a:pPr marL="0" indent="0">
              <a:buNone/>
            </a:pPr>
            <a:r>
              <a:rPr lang="nl-NL">
                <a:effectLst/>
                <a:latin typeface="Aptos" panose="020B0004020202020204" pitchFamily="34" charset="0"/>
                <a:ea typeface="Aptos" panose="020B0004020202020204" pitchFamily="34" charset="0"/>
                <a:cs typeface="Times New Roman" panose="02020603050405020304" pitchFamily="18" charset="0"/>
              </a:rPr>
              <a:t>Risico wordt hoger ingeschat als: </a:t>
            </a:r>
          </a:p>
          <a:p>
            <a:pPr marL="623888" lvl="2" indent="-171450"/>
            <a:r>
              <a:rPr lang="nl-NL" sz="1800">
                <a:effectLst/>
                <a:latin typeface="Aptos" panose="020B0004020202020204" pitchFamily="34" charset="0"/>
                <a:ea typeface="Aptos" panose="020B0004020202020204" pitchFamily="34" charset="0"/>
                <a:cs typeface="Times New Roman" panose="02020603050405020304" pitchFamily="18" charset="0"/>
              </a:rPr>
              <a:t>Vogelgriepuitbraken toenemen en dichterbij komen </a:t>
            </a:r>
          </a:p>
          <a:p>
            <a:pPr marL="623888" lvl="2" indent="-171450"/>
            <a:r>
              <a:rPr lang="nl-NL" sz="1800">
                <a:effectLst/>
                <a:latin typeface="Aptos" panose="020B0004020202020204" pitchFamily="34" charset="0"/>
                <a:ea typeface="Aptos" panose="020B0004020202020204" pitchFamily="34" charset="0"/>
                <a:cs typeface="Times New Roman" panose="02020603050405020304" pitchFamily="18" charset="0"/>
              </a:rPr>
              <a:t>Er een mutatie van het virus ontstaat</a:t>
            </a:r>
          </a:p>
          <a:p>
            <a:pPr marL="0" indent="0">
              <a:buNone/>
            </a:pPr>
            <a:endParaRPr lang="nl-NL" i="1">
              <a:latin typeface="Aptos (Hoofdtekst)"/>
              <a:cs typeface="Times New Roman" panose="02020603050405020304" pitchFamily="18" charset="0"/>
            </a:endParaRPr>
          </a:p>
        </p:txBody>
      </p:sp>
      <p:pic>
        <p:nvPicPr>
          <p:cNvPr id="31" name="Graphic 30" descr="Speedometer, laag silhouet">
            <a:extLst>
              <a:ext uri="{FF2B5EF4-FFF2-40B4-BE49-F238E27FC236}">
                <a16:creationId xmlns:a16="http://schemas.microsoft.com/office/drawing/2014/main" id="{772BEDE8-0BFD-A2B6-3749-496742907A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5555" y="1666822"/>
            <a:ext cx="720000" cy="720000"/>
          </a:xfrm>
          <a:prstGeom prst="rect">
            <a:avLst/>
          </a:prstGeom>
        </p:spPr>
      </p:pic>
      <p:pic>
        <p:nvPicPr>
          <p:cNvPr id="7" name="Graphic 6" descr="Sirene silhouet">
            <a:extLst>
              <a:ext uri="{FF2B5EF4-FFF2-40B4-BE49-F238E27FC236}">
                <a16:creationId xmlns:a16="http://schemas.microsoft.com/office/drawing/2014/main" id="{A1441BEC-0A8D-33D1-DC45-FE7C1798B3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7005" y="2705476"/>
            <a:ext cx="828000" cy="828000"/>
          </a:xfrm>
          <a:prstGeom prst="rect">
            <a:avLst/>
          </a:prstGeom>
        </p:spPr>
      </p:pic>
      <p:grpSp>
        <p:nvGrpSpPr>
          <p:cNvPr id="9" name="Groep 8">
            <a:extLst>
              <a:ext uri="{FF2B5EF4-FFF2-40B4-BE49-F238E27FC236}">
                <a16:creationId xmlns:a16="http://schemas.microsoft.com/office/drawing/2014/main" id="{C6CA31D1-E536-482A-8319-DFEE5870468A}"/>
              </a:ext>
            </a:extLst>
          </p:cNvPr>
          <p:cNvGrpSpPr/>
          <p:nvPr/>
        </p:nvGrpSpPr>
        <p:grpSpPr>
          <a:xfrm>
            <a:off x="9929439" y="116632"/>
            <a:ext cx="1999209" cy="2615177"/>
            <a:chOff x="9929439" y="116632"/>
            <a:chExt cx="1999209" cy="2615177"/>
          </a:xfrm>
        </p:grpSpPr>
        <p:pic>
          <p:nvPicPr>
            <p:cNvPr id="5" name="Graphic 4" descr="Boer silhouet">
              <a:extLst>
                <a:ext uri="{FF2B5EF4-FFF2-40B4-BE49-F238E27FC236}">
                  <a16:creationId xmlns:a16="http://schemas.microsoft.com/office/drawing/2014/main" id="{34154573-A9E5-531F-883B-7F0B262903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29439" y="1291809"/>
              <a:ext cx="1440000" cy="1440000"/>
            </a:xfrm>
            <a:prstGeom prst="rect">
              <a:avLst/>
            </a:prstGeom>
          </p:spPr>
        </p:pic>
        <p:pic>
          <p:nvPicPr>
            <p:cNvPr id="6" name="Graphic 5" descr="Spraak silhouet">
              <a:extLst>
                <a:ext uri="{FF2B5EF4-FFF2-40B4-BE49-F238E27FC236}">
                  <a16:creationId xmlns:a16="http://schemas.microsoft.com/office/drawing/2014/main" id="{606AEB49-5C80-B908-8806-38AEC92B26B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10488648" y="116632"/>
              <a:ext cx="1440000" cy="1440000"/>
            </a:xfrm>
            <a:prstGeom prst="rect">
              <a:avLst/>
            </a:prstGeom>
          </p:spPr>
        </p:pic>
        <p:pic>
          <p:nvPicPr>
            <p:cNvPr id="8" name="Graphic 7" descr="Waarschuwing silhouet">
              <a:extLst>
                <a:ext uri="{FF2B5EF4-FFF2-40B4-BE49-F238E27FC236}">
                  <a16:creationId xmlns:a16="http://schemas.microsoft.com/office/drawing/2014/main" id="{A386774A-07DF-3AC8-917B-8A4226E4D07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961353" y="451355"/>
              <a:ext cx="552262" cy="552262"/>
            </a:xfrm>
            <a:prstGeom prst="rect">
              <a:avLst/>
            </a:prstGeom>
          </p:spPr>
        </p:pic>
      </p:grpSp>
    </p:spTree>
    <p:extLst>
      <p:ext uri="{BB962C8B-B14F-4D97-AF65-F5344CB8AC3E}">
        <p14:creationId xmlns:p14="http://schemas.microsoft.com/office/powerpoint/2010/main" val="1679524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DB040-A251-072F-EACC-9643510AFB1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22BC5CA-8AC5-26BF-E758-57381F326966}"/>
              </a:ext>
            </a:extLst>
          </p:cNvPr>
          <p:cNvSpPr>
            <a:spLocks noGrp="1"/>
          </p:cNvSpPr>
          <p:nvPr>
            <p:ph type="title"/>
          </p:nvPr>
        </p:nvSpPr>
        <p:spPr/>
        <p:txBody>
          <a:bodyPr/>
          <a:lstStyle/>
          <a:p>
            <a:r>
              <a:rPr lang="nl-NL">
                <a:latin typeface="Aptos (Hoofdtekst)"/>
              </a:rPr>
              <a:t>Risicoperceptie (2)</a:t>
            </a:r>
          </a:p>
        </p:txBody>
      </p:sp>
      <p:sp>
        <p:nvSpPr>
          <p:cNvPr id="3" name="Tijdelijke aanduiding voor inhoud 2">
            <a:extLst>
              <a:ext uri="{FF2B5EF4-FFF2-40B4-BE49-F238E27FC236}">
                <a16:creationId xmlns:a16="http://schemas.microsoft.com/office/drawing/2014/main" id="{11A1DF69-9167-A1AF-6D02-CE21FD10247E}"/>
              </a:ext>
            </a:extLst>
          </p:cNvPr>
          <p:cNvSpPr>
            <a:spLocks noGrp="1"/>
          </p:cNvSpPr>
          <p:nvPr>
            <p:ph idx="1"/>
          </p:nvPr>
        </p:nvSpPr>
        <p:spPr>
          <a:xfrm>
            <a:off x="1857155" y="1916832"/>
            <a:ext cx="7910789" cy="3747600"/>
          </a:xfrm>
        </p:spPr>
        <p:txBody>
          <a:bodyPr/>
          <a:lstStyle/>
          <a:p>
            <a:pPr marL="0" indent="0">
              <a:lnSpc>
                <a:spcPct val="80000"/>
              </a:lnSpc>
              <a:buNone/>
            </a:pPr>
            <a:r>
              <a:rPr lang="nl-NL">
                <a:latin typeface="Aptos" panose="020B0004020202020204" pitchFamily="34" charset="0"/>
              </a:rPr>
              <a:t>Risico ligt buiten pluimveesector </a:t>
            </a:r>
            <a:endParaRPr lang="en-US">
              <a:latin typeface="Aptos" panose="020B0004020202020204" pitchFamily="34" charset="0"/>
            </a:endParaRPr>
          </a:p>
          <a:p>
            <a:pPr lvl="1">
              <a:lnSpc>
                <a:spcPct val="80000"/>
              </a:lnSpc>
            </a:pPr>
            <a:r>
              <a:rPr lang="nl-NL" kern="100">
                <a:latin typeface="Aptos" panose="020B0004020202020204" pitchFamily="34" charset="0"/>
                <a:cs typeface="Times New Roman"/>
              </a:rPr>
              <a:t>Pluimveebedrijven:</a:t>
            </a:r>
            <a:r>
              <a:rPr lang="nl-NL" kern="100">
                <a:effectLst/>
                <a:latin typeface="Aptos" panose="020B0004020202020204" pitchFamily="34" charset="0"/>
                <a:ea typeface="Aptos" panose="020B0004020202020204" pitchFamily="34" charset="0"/>
                <a:cs typeface="Times New Roman"/>
              </a:rPr>
              <a:t> hygiëneregels en monitoring</a:t>
            </a:r>
          </a:p>
          <a:p>
            <a:pPr lvl="1">
              <a:lnSpc>
                <a:spcPct val="80000"/>
              </a:lnSpc>
            </a:pPr>
            <a:r>
              <a:rPr lang="nl-NL">
                <a:latin typeface="Aptos" panose="020B0004020202020204" pitchFamily="34" charset="0"/>
              </a:rPr>
              <a:t>Hoger risico </a:t>
            </a:r>
            <a:r>
              <a:rPr lang="nl-NL" kern="100">
                <a:effectLst/>
                <a:latin typeface="Aptos" panose="020B0004020202020204" pitchFamily="34" charset="0"/>
                <a:ea typeface="Aptos" panose="020B0004020202020204" pitchFamily="34" charset="0"/>
                <a:cs typeface="Times New Roman"/>
              </a:rPr>
              <a:t>in de natuur, bij wilde vogels en zoogdieren</a:t>
            </a:r>
          </a:p>
          <a:p>
            <a:pPr marL="914400" lvl="2" indent="0">
              <a:lnSpc>
                <a:spcPct val="107000"/>
              </a:lnSpc>
              <a:buNone/>
            </a:pPr>
            <a:r>
              <a:rPr lang="nl-NL" i="1">
                <a:latin typeface="Aptos" panose="020B0004020202020204" pitchFamily="34" charset="0"/>
                <a:cs typeface="Times New Roman"/>
              </a:rPr>
              <a:t>“Ik vind het wel heel belangrijk dat er meer gedaan wordt aan natuurbeheer. Men ziet het nu ook bij zwanen of ganzen en alles. De bedrijven worden hartstikke goed gecontroleerd, daar komt het niet vandaan, maar de natuur, daar kijkt men niet naar om. Dat frustreert mij dan wel eens een beetje.”</a:t>
            </a:r>
          </a:p>
          <a:p>
            <a:pPr marL="0" indent="0">
              <a:lnSpc>
                <a:spcPct val="80000"/>
              </a:lnSpc>
              <a:buNone/>
            </a:pPr>
            <a:r>
              <a:rPr lang="nl-NL" kern="100">
                <a:latin typeface="Aptos" panose="020B0004020202020204" pitchFamily="34" charset="0"/>
                <a:ea typeface="Aptos" panose="020B0004020202020204" pitchFamily="34" charset="0"/>
                <a:cs typeface="Times New Roman"/>
              </a:rPr>
              <a:t>Bewust </a:t>
            </a:r>
            <a:r>
              <a:rPr lang="nl-NL" kern="100">
                <a:effectLst/>
                <a:latin typeface="Aptos" panose="020B0004020202020204" pitchFamily="34" charset="0"/>
                <a:ea typeface="Aptos" panose="020B0004020202020204" pitchFamily="34" charset="0"/>
                <a:cs typeface="Times New Roman"/>
              </a:rPr>
              <a:t>van de mogelijk ernstige gevolgen voor de volksgezondheid </a:t>
            </a:r>
          </a:p>
          <a:p>
            <a:pPr lvl="1">
              <a:lnSpc>
                <a:spcPct val="80000"/>
              </a:lnSpc>
            </a:pPr>
            <a:r>
              <a:rPr lang="nl-NL" kern="100">
                <a:effectLst/>
                <a:latin typeface="Aptos" panose="020B0004020202020204" pitchFamily="34" charset="0"/>
                <a:ea typeface="Aptos" panose="020B0004020202020204" pitchFamily="34" charset="0"/>
                <a:cs typeface="Times New Roman"/>
              </a:rPr>
              <a:t>Risicoperceptie hoger als het virus muteert (op ander continent) </a:t>
            </a:r>
          </a:p>
          <a:p>
            <a:pPr marL="914400" lvl="2" indent="0">
              <a:lnSpc>
                <a:spcPct val="107000"/>
              </a:lnSpc>
              <a:buNone/>
            </a:pPr>
            <a:r>
              <a:rPr lang="nl-NL" i="1">
                <a:latin typeface="Aptos" panose="020B0004020202020204" pitchFamily="34" charset="0"/>
                <a:cs typeface="Times New Roman"/>
              </a:rPr>
              <a:t>“Ja, nou, die schatte ik ook helemaal niet hoog in. Maar ja, nou hoor je in Amerika toch weer iets andere verhalen, dus daar gaat mijn denkbeeld wel iets van veranderen. …Dat in Amerika ook zoogdieren besmet worden, dat toch meer vermengd wordt met het menselijke virus, en dat het op een gegeven moment toch weer een pandemie zal worden.” </a:t>
            </a:r>
          </a:p>
        </p:txBody>
      </p:sp>
      <p:sp>
        <p:nvSpPr>
          <p:cNvPr id="5" name="Tijdelijke aanduiding voor datum 4">
            <a:extLst>
              <a:ext uri="{FF2B5EF4-FFF2-40B4-BE49-F238E27FC236}">
                <a16:creationId xmlns:a16="http://schemas.microsoft.com/office/drawing/2014/main" id="{B9D514EC-6020-6ADB-5111-9BB96AF70FBA}"/>
              </a:ext>
            </a:extLst>
          </p:cNvPr>
          <p:cNvSpPr>
            <a:spLocks noGrp="1"/>
          </p:cNvSpPr>
          <p:nvPr>
            <p:ph type="dt" sz="half" idx="2"/>
          </p:nvPr>
        </p:nvSpPr>
        <p:spPr/>
        <p:txBody>
          <a:bodyPr/>
          <a:lstStyle/>
          <a:p>
            <a:pPr>
              <a:defRPr/>
            </a:pPr>
            <a:fld id="{1A646F7F-79D7-45B3-8963-BD62BC6E139A}" type="datetime1">
              <a:rPr lang="nl-NL" altLang="nl-NL" smtClean="0"/>
              <a:pPr>
                <a:defRPr/>
              </a:pPr>
              <a:t>26-6-2025</a:t>
            </a:fld>
            <a:endParaRPr lang="nl-NL" altLang="nl-NL"/>
          </a:p>
        </p:txBody>
      </p:sp>
      <p:pic>
        <p:nvPicPr>
          <p:cNvPr id="15" name="Graphic 14" descr="Bol silhouet">
            <a:extLst>
              <a:ext uri="{FF2B5EF4-FFF2-40B4-BE49-F238E27FC236}">
                <a16:creationId xmlns:a16="http://schemas.microsoft.com/office/drawing/2014/main" id="{962FAB1F-42C5-2486-8055-4FB4344F39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7029" y="3711425"/>
            <a:ext cx="864000" cy="864000"/>
          </a:xfrm>
          <a:prstGeom prst="rect">
            <a:avLst/>
          </a:prstGeom>
        </p:spPr>
      </p:pic>
      <p:pic>
        <p:nvPicPr>
          <p:cNvPr id="4" name="Graphic 3" descr="Boer silhouet">
            <a:extLst>
              <a:ext uri="{FF2B5EF4-FFF2-40B4-BE49-F238E27FC236}">
                <a16:creationId xmlns:a16="http://schemas.microsoft.com/office/drawing/2014/main" id="{15E59A90-97B9-1A04-BE06-A61BE1560F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29439" y="1291809"/>
            <a:ext cx="1440000" cy="1440000"/>
          </a:xfrm>
          <a:prstGeom prst="rect">
            <a:avLst/>
          </a:prstGeom>
        </p:spPr>
      </p:pic>
      <p:pic>
        <p:nvPicPr>
          <p:cNvPr id="6" name="Graphic 5" descr="Spraak silhouet">
            <a:extLst>
              <a:ext uri="{FF2B5EF4-FFF2-40B4-BE49-F238E27FC236}">
                <a16:creationId xmlns:a16="http://schemas.microsoft.com/office/drawing/2014/main" id="{7FD35790-C6D8-382A-361B-39FB6F24B4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0488648" y="116632"/>
            <a:ext cx="1440000" cy="1440000"/>
          </a:xfrm>
          <a:prstGeom prst="rect">
            <a:avLst/>
          </a:prstGeom>
        </p:spPr>
      </p:pic>
      <p:pic>
        <p:nvPicPr>
          <p:cNvPr id="7" name="Graphic 6" descr="Waarschuwing silhouet">
            <a:extLst>
              <a:ext uri="{FF2B5EF4-FFF2-40B4-BE49-F238E27FC236}">
                <a16:creationId xmlns:a16="http://schemas.microsoft.com/office/drawing/2014/main" id="{603DA597-7B92-4CC8-30EF-D4C093FCD08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61353" y="451355"/>
            <a:ext cx="552262" cy="552262"/>
          </a:xfrm>
          <a:prstGeom prst="rect">
            <a:avLst/>
          </a:prstGeom>
        </p:spPr>
      </p:pic>
      <p:pic>
        <p:nvPicPr>
          <p:cNvPr id="13" name="Graphic 12" descr="Badge kruis silhouet">
            <a:extLst>
              <a:ext uri="{FF2B5EF4-FFF2-40B4-BE49-F238E27FC236}">
                <a16:creationId xmlns:a16="http://schemas.microsoft.com/office/drawing/2014/main" id="{94A1D7CA-3D41-4A38-1328-894FAD2A3C2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83029" y="1709298"/>
            <a:ext cx="792000" cy="792000"/>
          </a:xfrm>
          <a:prstGeom prst="rect">
            <a:avLst/>
          </a:prstGeom>
        </p:spPr>
      </p:pic>
    </p:spTree>
    <p:extLst>
      <p:ext uri="{BB962C8B-B14F-4D97-AF65-F5344CB8AC3E}">
        <p14:creationId xmlns:p14="http://schemas.microsoft.com/office/powerpoint/2010/main" val="3044830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701D1-C7D4-9FA2-F81C-D25F039E7E3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2BEC175-F19F-1012-D7C1-C976D77D6AD7}"/>
              </a:ext>
            </a:extLst>
          </p:cNvPr>
          <p:cNvSpPr>
            <a:spLocks noGrp="1"/>
          </p:cNvSpPr>
          <p:nvPr>
            <p:ph type="title"/>
          </p:nvPr>
        </p:nvSpPr>
        <p:spPr/>
        <p:txBody>
          <a:bodyPr/>
          <a:lstStyle/>
          <a:p>
            <a:r>
              <a:rPr lang="nl-NL">
                <a:latin typeface="Aptos (Hoofdtekst)"/>
              </a:rPr>
              <a:t>Sociale invloed</a:t>
            </a:r>
          </a:p>
        </p:txBody>
      </p:sp>
      <p:sp>
        <p:nvSpPr>
          <p:cNvPr id="3" name="Tijdelijke aanduiding voor inhoud 2">
            <a:extLst>
              <a:ext uri="{FF2B5EF4-FFF2-40B4-BE49-F238E27FC236}">
                <a16:creationId xmlns:a16="http://schemas.microsoft.com/office/drawing/2014/main" id="{4BD55938-7413-29D2-B8FC-3766278746F6}"/>
              </a:ext>
            </a:extLst>
          </p:cNvPr>
          <p:cNvSpPr>
            <a:spLocks noGrp="1"/>
          </p:cNvSpPr>
          <p:nvPr>
            <p:ph idx="1"/>
          </p:nvPr>
        </p:nvSpPr>
        <p:spPr>
          <a:xfrm>
            <a:off x="2093825" y="1916832"/>
            <a:ext cx="8212477" cy="3747600"/>
          </a:xfrm>
        </p:spPr>
        <p:txBody>
          <a:bodyPr/>
          <a:lstStyle/>
          <a:p>
            <a:pPr marL="0" indent="0">
              <a:buNone/>
            </a:pPr>
            <a:r>
              <a:rPr lang="nl-NL">
                <a:latin typeface="Aptos"/>
                <a:ea typeface="Aptos" panose="020B0004020202020204" pitchFamily="34" charset="0"/>
                <a:cs typeface="Times New Roman"/>
              </a:rPr>
              <a:t>Weinig beïnvloeding omgeving, eigen keuze</a:t>
            </a:r>
          </a:p>
          <a:p>
            <a:pPr marL="0" indent="0">
              <a:buNone/>
            </a:pPr>
            <a:endParaRPr lang="nl-NL" sz="2800">
              <a:effectLst/>
              <a:latin typeface="Aptos"/>
              <a:ea typeface="Aptos" panose="020B0004020202020204" pitchFamily="34" charset="0"/>
              <a:cs typeface="Times New Roman"/>
            </a:endParaRPr>
          </a:p>
          <a:p>
            <a:pPr marL="0" indent="0">
              <a:buNone/>
            </a:pPr>
            <a:r>
              <a:rPr lang="nl-NL">
                <a:effectLst/>
                <a:latin typeface="Aptos"/>
                <a:ea typeface="Aptos" panose="020B0004020202020204" pitchFamily="34" charset="0"/>
                <a:cs typeface="Times New Roman"/>
              </a:rPr>
              <a:t>Met gezinsleden</a:t>
            </a:r>
          </a:p>
          <a:p>
            <a:pPr marL="0" indent="0">
              <a:buNone/>
            </a:pPr>
            <a:endParaRPr lang="nl-NL" sz="2400">
              <a:effectLst/>
              <a:latin typeface="Aptos"/>
              <a:ea typeface="Aptos" panose="020B0004020202020204" pitchFamily="34" charset="0"/>
              <a:cs typeface="Times New Roman"/>
            </a:endParaRPr>
          </a:p>
          <a:p>
            <a:pPr marL="0" indent="0">
              <a:buNone/>
            </a:pPr>
            <a:r>
              <a:rPr lang="nl-NL">
                <a:effectLst/>
                <a:latin typeface="Aptos"/>
                <a:ea typeface="Aptos" panose="020B0004020202020204" pitchFamily="34" charset="0"/>
                <a:cs typeface="Times New Roman"/>
              </a:rPr>
              <a:t>Met collega’s, of juist niet, vaccineren een gevoelig onderwerp</a:t>
            </a:r>
          </a:p>
          <a:p>
            <a:pPr marL="0" indent="0">
              <a:buNone/>
            </a:pPr>
            <a:endParaRPr lang="nl-NL" sz="1100">
              <a:effectLst/>
              <a:latin typeface="Aptos"/>
              <a:ea typeface="Aptos" panose="020B0004020202020204" pitchFamily="34" charset="0"/>
              <a:cs typeface="Times New Roman"/>
            </a:endParaRPr>
          </a:p>
          <a:p>
            <a:pPr marL="0" indent="0">
              <a:buNone/>
            </a:pPr>
            <a:endParaRPr lang="nl-NL" sz="1000">
              <a:effectLst/>
              <a:latin typeface="Aptos"/>
              <a:ea typeface="Aptos" panose="020B0004020202020204" pitchFamily="34" charset="0"/>
              <a:cs typeface="Times New Roman"/>
            </a:endParaRPr>
          </a:p>
          <a:p>
            <a:pPr marL="0" indent="0">
              <a:buNone/>
            </a:pPr>
            <a:r>
              <a:rPr lang="nl-NL">
                <a:effectLst/>
                <a:latin typeface="Aptos"/>
                <a:ea typeface="Aptos" panose="020B0004020202020204" pitchFamily="34" charset="0"/>
                <a:cs typeface="Times New Roman"/>
              </a:rPr>
              <a:t>Huisarts, dierenarts of pluimveeadviseur worden benoemd als betrouwbare </a:t>
            </a:r>
            <a:r>
              <a:rPr lang="nl-NL">
                <a:latin typeface="Aptos"/>
                <a:ea typeface="Aptos" panose="020B0004020202020204" pitchFamily="34" charset="0"/>
                <a:cs typeface="Times New Roman"/>
              </a:rPr>
              <a:t>personen</a:t>
            </a:r>
            <a:r>
              <a:rPr lang="nl-NL">
                <a:effectLst/>
                <a:latin typeface="Aptos"/>
                <a:ea typeface="Aptos" panose="020B0004020202020204" pitchFamily="34" charset="0"/>
                <a:cs typeface="Times New Roman"/>
              </a:rPr>
              <a:t> en als mogelijke expert om vragen aan te stellen</a:t>
            </a:r>
            <a:r>
              <a:rPr lang="nl-NL">
                <a:effectLst/>
              </a:rPr>
              <a:t> </a:t>
            </a:r>
            <a:r>
              <a:rPr lang="nl-NL" kern="100">
                <a:effectLst/>
                <a:latin typeface="Aptos"/>
                <a:ea typeface="Aptos" panose="020B0004020202020204" pitchFamily="34" charset="0"/>
                <a:cs typeface="Times New Roman"/>
              </a:rPr>
              <a:t> </a:t>
            </a:r>
          </a:p>
        </p:txBody>
      </p:sp>
      <p:sp>
        <p:nvSpPr>
          <p:cNvPr id="5" name="Tijdelijke aanduiding voor datum 4">
            <a:extLst>
              <a:ext uri="{FF2B5EF4-FFF2-40B4-BE49-F238E27FC236}">
                <a16:creationId xmlns:a16="http://schemas.microsoft.com/office/drawing/2014/main" id="{CCB18C25-D751-E48D-4752-3294820CC0AD}"/>
              </a:ext>
            </a:extLst>
          </p:cNvPr>
          <p:cNvSpPr>
            <a:spLocks noGrp="1"/>
          </p:cNvSpPr>
          <p:nvPr>
            <p:ph type="dt" sz="half" idx="2"/>
          </p:nvPr>
        </p:nvSpPr>
        <p:spPr/>
        <p:txBody>
          <a:bodyPr/>
          <a:lstStyle/>
          <a:p>
            <a:pPr>
              <a:defRPr/>
            </a:pPr>
            <a:fld id="{1A646F7F-79D7-45B3-8963-BD62BC6E139A}" type="datetime1">
              <a:rPr lang="nl-NL" altLang="nl-NL" smtClean="0"/>
              <a:pPr>
                <a:defRPr/>
              </a:pPr>
              <a:t>26-6-2025</a:t>
            </a:fld>
            <a:endParaRPr lang="nl-NL" altLang="nl-NL"/>
          </a:p>
        </p:txBody>
      </p:sp>
      <p:pic>
        <p:nvPicPr>
          <p:cNvPr id="7" name="Graphic 6" descr="Gezin met twee kinderen silhouet">
            <a:extLst>
              <a:ext uri="{FF2B5EF4-FFF2-40B4-BE49-F238E27FC236}">
                <a16:creationId xmlns:a16="http://schemas.microsoft.com/office/drawing/2014/main" id="{9F229ECD-F872-937A-CE1B-A1DBD102DF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812" y="2409862"/>
            <a:ext cx="914400" cy="914400"/>
          </a:xfrm>
          <a:prstGeom prst="rect">
            <a:avLst/>
          </a:prstGeom>
        </p:spPr>
      </p:pic>
      <p:pic>
        <p:nvPicPr>
          <p:cNvPr id="11" name="Graphic 10" descr="Weerspiegeling silhouet">
            <a:extLst>
              <a:ext uri="{FF2B5EF4-FFF2-40B4-BE49-F238E27FC236}">
                <a16:creationId xmlns:a16="http://schemas.microsoft.com/office/drawing/2014/main" id="{AB15AAD9-2A0F-5FF1-75C4-8D77BF9B6D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3054" y="1549252"/>
            <a:ext cx="914400" cy="914400"/>
          </a:xfrm>
          <a:prstGeom prst="rect">
            <a:avLst/>
          </a:prstGeom>
        </p:spPr>
      </p:pic>
      <p:pic>
        <p:nvPicPr>
          <p:cNvPr id="18" name="Graphic 17" descr="Verbindingen silhouet">
            <a:extLst>
              <a:ext uri="{FF2B5EF4-FFF2-40B4-BE49-F238E27FC236}">
                <a16:creationId xmlns:a16="http://schemas.microsoft.com/office/drawing/2014/main" id="{59264731-AF62-08F7-9196-714826BA7D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44472" y="332656"/>
            <a:ext cx="1476000" cy="1476000"/>
          </a:xfrm>
          <a:prstGeom prst="rect">
            <a:avLst/>
          </a:prstGeom>
        </p:spPr>
      </p:pic>
      <p:pic>
        <p:nvPicPr>
          <p:cNvPr id="22" name="Graphic 21" descr="Luidspreker dempen silhouet">
            <a:extLst>
              <a:ext uri="{FF2B5EF4-FFF2-40B4-BE49-F238E27FC236}">
                <a16:creationId xmlns:a16="http://schemas.microsoft.com/office/drawing/2014/main" id="{5FA1FA45-D7F5-54D4-888D-4B4AF4A04ED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3454" y="3385151"/>
            <a:ext cx="864000" cy="864000"/>
          </a:xfrm>
          <a:prstGeom prst="rect">
            <a:avLst/>
          </a:prstGeom>
        </p:spPr>
      </p:pic>
      <p:pic>
        <p:nvPicPr>
          <p:cNvPr id="8" name="Graphic 7" descr="Mannelijke docent silhouet">
            <a:extLst>
              <a:ext uri="{FF2B5EF4-FFF2-40B4-BE49-F238E27FC236}">
                <a16:creationId xmlns:a16="http://schemas.microsoft.com/office/drawing/2014/main" id="{5AF4CC1B-ADB6-E184-2A3C-E272197D197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3454" y="4396104"/>
            <a:ext cx="864000" cy="864000"/>
          </a:xfrm>
          <a:prstGeom prst="rect">
            <a:avLst/>
          </a:prstGeom>
        </p:spPr>
      </p:pic>
    </p:spTree>
    <p:extLst>
      <p:ext uri="{BB962C8B-B14F-4D97-AF65-F5344CB8AC3E}">
        <p14:creationId xmlns:p14="http://schemas.microsoft.com/office/powerpoint/2010/main" val="2639166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669DA-1CD7-8E8C-F472-9539680EC81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774490D-5481-BCB5-93DC-45D31B1F426B}"/>
              </a:ext>
            </a:extLst>
          </p:cNvPr>
          <p:cNvSpPr>
            <a:spLocks noGrp="1"/>
          </p:cNvSpPr>
          <p:nvPr>
            <p:ph type="title"/>
          </p:nvPr>
        </p:nvSpPr>
        <p:spPr/>
        <p:txBody>
          <a:bodyPr/>
          <a:lstStyle/>
          <a:p>
            <a:r>
              <a:rPr lang="nl-NL">
                <a:latin typeface="Aptos" panose="020B0004020202020204" pitchFamily="34" charset="0"/>
              </a:rPr>
              <a:t>Eigen effectiviteit – Kennisbehoefte</a:t>
            </a:r>
          </a:p>
        </p:txBody>
      </p:sp>
      <p:sp>
        <p:nvSpPr>
          <p:cNvPr id="3" name="Tijdelijke aanduiding voor inhoud 2">
            <a:extLst>
              <a:ext uri="{FF2B5EF4-FFF2-40B4-BE49-F238E27FC236}">
                <a16:creationId xmlns:a16="http://schemas.microsoft.com/office/drawing/2014/main" id="{6382EC0C-0EE8-80CD-261A-05A531CF4C4F}"/>
              </a:ext>
            </a:extLst>
          </p:cNvPr>
          <p:cNvSpPr>
            <a:spLocks noGrp="1"/>
          </p:cNvSpPr>
          <p:nvPr>
            <p:ph idx="1"/>
          </p:nvPr>
        </p:nvSpPr>
        <p:spPr>
          <a:xfrm>
            <a:off x="1814125" y="1916832"/>
            <a:ext cx="7910788" cy="3747600"/>
          </a:xfrm>
        </p:spPr>
        <p:txBody>
          <a:bodyPr/>
          <a:lstStyle/>
          <a:p>
            <a:pPr marL="0" indent="0">
              <a:lnSpc>
                <a:spcPct val="107000"/>
              </a:lnSpc>
              <a:spcBef>
                <a:spcPts val="0"/>
              </a:spcBef>
              <a:buNone/>
            </a:pPr>
            <a:r>
              <a:rPr lang="nl-NL" kern="100">
                <a:effectLst/>
                <a:latin typeface="Aptos" panose="020B0004020202020204" pitchFamily="34" charset="0"/>
                <a:ea typeface="Aptos" panose="020B0004020202020204" pitchFamily="34" charset="0"/>
                <a:cs typeface="Times New Roman" panose="02020603050405020304" pitchFamily="18" charset="0"/>
              </a:rPr>
              <a:t>Kennisbehoefte is divers</a:t>
            </a:r>
          </a:p>
          <a:p>
            <a:pPr lvl="1">
              <a:lnSpc>
                <a:spcPct val="107000"/>
              </a:lnSpc>
              <a:spcBef>
                <a:spcPts val="0"/>
              </a:spcBef>
            </a:pPr>
            <a:r>
              <a:rPr lang="nl-NL" kern="100">
                <a:effectLst/>
                <a:latin typeface="Aptos" panose="020B0004020202020204" pitchFamily="34" charset="0"/>
                <a:ea typeface="Aptos" panose="020B0004020202020204" pitchFamily="34" charset="0"/>
                <a:cs typeface="Times New Roman" panose="02020603050405020304" pitchFamily="18" charset="0"/>
              </a:rPr>
              <a:t>Sommige deelnemers al voldoende geïnformeerd</a:t>
            </a:r>
          </a:p>
          <a:p>
            <a:pPr lvl="1">
              <a:lnSpc>
                <a:spcPct val="107000"/>
              </a:lnSpc>
              <a:spcBef>
                <a:spcPts val="0"/>
              </a:spcBef>
            </a:pPr>
            <a:r>
              <a:rPr lang="nl-NL" kern="100">
                <a:effectLst/>
                <a:latin typeface="Aptos" panose="020B0004020202020204" pitchFamily="34" charset="0"/>
                <a:ea typeface="Aptos" panose="020B0004020202020204" pitchFamily="34" charset="0"/>
                <a:cs typeface="Times New Roman" panose="02020603050405020304" pitchFamily="18" charset="0"/>
              </a:rPr>
              <a:t>Anderen hebben behoefte aan verdiepende informatie zoals: </a:t>
            </a:r>
          </a:p>
          <a:p>
            <a:pPr lvl="2">
              <a:lnSpc>
                <a:spcPct val="107000"/>
              </a:lnSpc>
              <a:spcBef>
                <a:spcPts val="0"/>
              </a:spcBef>
            </a:pPr>
            <a:r>
              <a:rPr lang="nl-NL" kern="100">
                <a:effectLst/>
                <a:latin typeface="Aptos" panose="020B0004020202020204" pitchFamily="34" charset="0"/>
                <a:ea typeface="Aptos" panose="020B0004020202020204" pitchFamily="34" charset="0"/>
                <a:cs typeface="Times New Roman" panose="02020603050405020304" pitchFamily="18" charset="0"/>
              </a:rPr>
              <a:t>Waarom is er een vaccinatieadvies?</a:t>
            </a:r>
          </a:p>
          <a:p>
            <a:pPr lvl="2">
              <a:lnSpc>
                <a:spcPct val="107000"/>
              </a:lnSpc>
              <a:spcBef>
                <a:spcPts val="0"/>
              </a:spcBef>
            </a:pPr>
            <a:r>
              <a:rPr lang="nl-NL" kern="100">
                <a:latin typeface="Aptos" panose="020B0004020202020204" pitchFamily="34" charset="0"/>
                <a:ea typeface="Aptos" panose="020B0004020202020204" pitchFamily="34" charset="0"/>
                <a:cs typeface="Times New Roman" panose="02020603050405020304" pitchFamily="18" charset="0"/>
              </a:rPr>
              <a:t>W</a:t>
            </a:r>
            <a:r>
              <a:rPr lang="nl-NL" kern="100">
                <a:effectLst/>
                <a:latin typeface="Aptos" panose="020B0004020202020204" pitchFamily="34" charset="0"/>
                <a:ea typeface="Aptos" panose="020B0004020202020204" pitchFamily="34" charset="0"/>
                <a:cs typeface="Times New Roman" panose="02020603050405020304" pitchFamily="18" charset="0"/>
              </a:rPr>
              <a:t>at en hoe groot is het risico van AI?</a:t>
            </a:r>
          </a:p>
          <a:p>
            <a:pPr lvl="2">
              <a:lnSpc>
                <a:spcPct val="107000"/>
              </a:lnSpc>
              <a:spcBef>
                <a:spcPts val="0"/>
              </a:spcBef>
            </a:pPr>
            <a:r>
              <a:rPr lang="nl-NL" kern="100">
                <a:effectLst/>
                <a:latin typeface="Aptos" panose="020B0004020202020204" pitchFamily="34" charset="0"/>
                <a:ea typeface="Aptos" panose="020B0004020202020204" pitchFamily="34" charset="0"/>
                <a:cs typeface="Times New Roman" panose="02020603050405020304" pitchFamily="18" charset="0"/>
              </a:rPr>
              <a:t>Waarom wij? Wie komen er in aanmerking?</a:t>
            </a:r>
          </a:p>
          <a:p>
            <a:pPr lvl="2">
              <a:lnSpc>
                <a:spcPct val="107000"/>
              </a:lnSpc>
              <a:spcBef>
                <a:spcPts val="0"/>
              </a:spcBef>
            </a:pPr>
            <a:r>
              <a:rPr lang="nl-NL" kern="100">
                <a:effectLst/>
                <a:latin typeface="Aptos" panose="020B0004020202020204" pitchFamily="34" charset="0"/>
                <a:ea typeface="Aptos" panose="020B0004020202020204" pitchFamily="34" charset="0"/>
                <a:cs typeface="Times New Roman" panose="02020603050405020304" pitchFamily="18" charset="0"/>
              </a:rPr>
              <a:t>Wat zit er in de vaccinatie en hoe werkt het? </a:t>
            </a:r>
          </a:p>
          <a:p>
            <a:pPr lvl="2">
              <a:lnSpc>
                <a:spcPct val="107000"/>
              </a:lnSpc>
              <a:spcBef>
                <a:spcPts val="0"/>
              </a:spcBef>
            </a:pPr>
            <a:r>
              <a:rPr lang="nl-NL" kern="100">
                <a:latin typeface="Aptos" panose="020B0004020202020204" pitchFamily="34" charset="0"/>
                <a:ea typeface="Aptos" panose="020B0004020202020204" pitchFamily="34" charset="0"/>
                <a:cs typeface="Times New Roman" panose="02020603050405020304" pitchFamily="18" charset="0"/>
              </a:rPr>
              <a:t>H</a:t>
            </a:r>
            <a:r>
              <a:rPr lang="nl-NL" kern="100">
                <a:effectLst/>
                <a:latin typeface="Aptos" panose="020B0004020202020204" pitchFamily="34" charset="0"/>
                <a:ea typeface="Aptos" panose="020B0004020202020204" pitchFamily="34" charset="0"/>
                <a:cs typeface="Times New Roman" panose="02020603050405020304" pitchFamily="18" charset="0"/>
              </a:rPr>
              <a:t>oe effectief is het vaccin?</a:t>
            </a:r>
          </a:p>
          <a:p>
            <a:pPr lvl="1">
              <a:lnSpc>
                <a:spcPct val="107000"/>
              </a:lnSpc>
              <a:spcBef>
                <a:spcPts val="0"/>
              </a:spcBef>
            </a:pPr>
            <a:endParaRPr lang="nl-NL" kern="100">
              <a:latin typeface="Aptos" panose="020B0004020202020204" pitchFamily="34" charset="0"/>
              <a:ea typeface="Aptos" panose="020B0004020202020204" pitchFamily="34" charset="0"/>
              <a:cs typeface="Times New Roman" panose="02020603050405020304" pitchFamily="18" charset="0"/>
            </a:endParaRPr>
          </a:p>
          <a:p>
            <a:pPr marL="457200" lvl="1" indent="0">
              <a:buNone/>
            </a:pPr>
            <a:r>
              <a:rPr lang="nl-NL" i="1">
                <a:latin typeface="Aptos (Hoofdtekst)"/>
                <a:cs typeface="Times New Roman" panose="02020603050405020304" pitchFamily="18" charset="0"/>
              </a:rPr>
              <a:t>“Het aantal besmettingen wat nu vanuit het pluimvee komt, dat je dat ook meeneemt. Hoeveel mensen zijn er dan wel al besmet vanuit pluimvee?  En plus, hoe denk je dan dat die enting zin heeft?”</a:t>
            </a:r>
          </a:p>
        </p:txBody>
      </p:sp>
      <p:sp>
        <p:nvSpPr>
          <p:cNvPr id="4" name="Tijdelijke aanduiding voor dianummer 3">
            <a:extLst>
              <a:ext uri="{FF2B5EF4-FFF2-40B4-BE49-F238E27FC236}">
                <a16:creationId xmlns:a16="http://schemas.microsoft.com/office/drawing/2014/main" id="{5F5EEBE4-7092-4900-652C-37777D0ACBD3}"/>
              </a:ext>
            </a:extLst>
          </p:cNvPr>
          <p:cNvSpPr>
            <a:spLocks noGrp="1"/>
          </p:cNvSpPr>
          <p:nvPr>
            <p:ph type="sldNum" sz="quarter" idx="4"/>
          </p:nvPr>
        </p:nvSpPr>
        <p:spPr/>
        <p:txBody>
          <a:bodyPr/>
          <a:lstStyle/>
          <a:p>
            <a:pPr>
              <a:defRPr/>
            </a:pPr>
            <a:fld id="{3669F5D8-2812-434D-BADC-0CB84C36738D}" type="slidenum">
              <a:rPr lang="nl-NL" altLang="nl-NL" smtClean="0"/>
              <a:pPr>
                <a:defRPr/>
              </a:pPr>
              <a:t>19</a:t>
            </a:fld>
            <a:endParaRPr lang="nl-NL" altLang="nl-NL"/>
          </a:p>
        </p:txBody>
      </p:sp>
      <p:sp>
        <p:nvSpPr>
          <p:cNvPr id="5" name="Tijdelijke aanduiding voor datum 4">
            <a:extLst>
              <a:ext uri="{FF2B5EF4-FFF2-40B4-BE49-F238E27FC236}">
                <a16:creationId xmlns:a16="http://schemas.microsoft.com/office/drawing/2014/main" id="{ED28F2CC-CB50-6CFF-275C-14D6A95B85F8}"/>
              </a:ext>
            </a:extLst>
          </p:cNvPr>
          <p:cNvSpPr>
            <a:spLocks noGrp="1"/>
          </p:cNvSpPr>
          <p:nvPr>
            <p:ph type="dt" sz="half" idx="2"/>
          </p:nvPr>
        </p:nvSpPr>
        <p:spPr/>
        <p:txBody>
          <a:bodyPr/>
          <a:lstStyle/>
          <a:p>
            <a:pPr>
              <a:defRPr/>
            </a:pPr>
            <a:fld id="{1A646F7F-79D7-45B3-8963-BD62BC6E139A}" type="datetime1">
              <a:rPr lang="nl-NL" altLang="nl-NL" smtClean="0"/>
              <a:pPr>
                <a:defRPr/>
              </a:pPr>
              <a:t>26-6-2025</a:t>
            </a:fld>
            <a:endParaRPr lang="nl-NL" altLang="nl-NL"/>
          </a:p>
        </p:txBody>
      </p:sp>
      <p:pic>
        <p:nvPicPr>
          <p:cNvPr id="7" name="Graphic 6" descr="Hersenen in hoofd silhouet">
            <a:extLst>
              <a:ext uri="{FF2B5EF4-FFF2-40B4-BE49-F238E27FC236}">
                <a16:creationId xmlns:a16="http://schemas.microsoft.com/office/drawing/2014/main" id="{3CA1C9AB-5550-52C6-94E8-378EE9ECCD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7156" y="1650316"/>
            <a:ext cx="864000" cy="864000"/>
          </a:xfrm>
          <a:prstGeom prst="rect">
            <a:avLst/>
          </a:prstGeom>
        </p:spPr>
      </p:pic>
      <p:pic>
        <p:nvPicPr>
          <p:cNvPr id="15" name="Graphic 14" descr="Klaslokaal silhouet">
            <a:extLst>
              <a:ext uri="{FF2B5EF4-FFF2-40B4-BE49-F238E27FC236}">
                <a16:creationId xmlns:a16="http://schemas.microsoft.com/office/drawing/2014/main" id="{CD32E0AD-1038-732B-05E0-A9C9687E64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40983" y="445130"/>
            <a:ext cx="1440000" cy="1440000"/>
          </a:xfrm>
          <a:prstGeom prst="rect">
            <a:avLst/>
          </a:prstGeom>
        </p:spPr>
      </p:pic>
      <p:pic>
        <p:nvPicPr>
          <p:cNvPr id="6" name="Graphic 5" descr="Vragen silhouet">
            <a:extLst>
              <a:ext uri="{FF2B5EF4-FFF2-40B4-BE49-F238E27FC236}">
                <a16:creationId xmlns:a16="http://schemas.microsoft.com/office/drawing/2014/main" id="{0D3563E2-A484-FE11-E56D-6D9BB17AD95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26247" y="3041721"/>
            <a:ext cx="914400" cy="914400"/>
          </a:xfrm>
          <a:prstGeom prst="rect">
            <a:avLst/>
          </a:prstGeom>
        </p:spPr>
      </p:pic>
    </p:spTree>
    <p:extLst>
      <p:ext uri="{BB962C8B-B14F-4D97-AF65-F5344CB8AC3E}">
        <p14:creationId xmlns:p14="http://schemas.microsoft.com/office/powerpoint/2010/main" val="4211566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133" dirty="0"/>
              <a:t>Welkom bij deze </a:t>
            </a:r>
            <a:r>
              <a:rPr lang="nl-NL" sz="4133" dirty="0" err="1"/>
              <a:t>Tele</a:t>
            </a:r>
            <a:r>
              <a:rPr lang="nl-NL" sz="4133" dirty="0"/>
              <a:t>-ARENA van 26-06-2025</a:t>
            </a:r>
          </a:p>
        </p:txBody>
      </p:sp>
      <p:sp>
        <p:nvSpPr>
          <p:cNvPr id="3" name="Tijdelijke aanduiding voor inhoud 2"/>
          <p:cNvSpPr>
            <a:spLocks noGrp="1"/>
          </p:cNvSpPr>
          <p:nvPr>
            <p:ph idx="1"/>
          </p:nvPr>
        </p:nvSpPr>
        <p:spPr/>
        <p:txBody>
          <a:bodyPr>
            <a:normAutofit/>
          </a:bodyPr>
          <a:lstStyle/>
          <a:p>
            <a:pPr>
              <a:lnSpc>
                <a:spcPct val="100000"/>
              </a:lnSpc>
              <a:spcAft>
                <a:spcPts val="800"/>
              </a:spcAft>
            </a:pPr>
            <a:r>
              <a:rPr lang="nl-NL" sz="2133" dirty="0" err="1"/>
              <a:t>Tele</a:t>
            </a:r>
            <a:r>
              <a:rPr lang="nl-NL" sz="2133" dirty="0"/>
              <a:t>-ARENA = online nascholing infectieziekten en onderzoek van en voor GGD-en in AMPHI regio. </a:t>
            </a:r>
          </a:p>
          <a:p>
            <a:pPr>
              <a:spcAft>
                <a:spcPts val="800"/>
              </a:spcAft>
            </a:pPr>
            <a:r>
              <a:rPr lang="nl-NL" sz="2133" dirty="0"/>
              <a:t>De presentatie + geluidsopname komt op de </a:t>
            </a:r>
            <a:r>
              <a:rPr lang="nl-NL" sz="2133" dirty="0">
                <a:hlinkClick r:id="rId3" action="ppaction://hlinkfile"/>
              </a:rPr>
              <a:t>AMPHI site</a:t>
            </a:r>
            <a:r>
              <a:rPr lang="nl-NL" sz="2133" dirty="0"/>
              <a:t> te staan.  We gaan er vanuit dat je akkoord gaat met opname.</a:t>
            </a:r>
            <a:endParaRPr lang="nl-NL" sz="2133" dirty="0">
              <a:ea typeface="Times New Roman" panose="02020603050405020304" pitchFamily="18" charset="0"/>
            </a:endParaRPr>
          </a:p>
          <a:p>
            <a:pPr>
              <a:spcAft>
                <a:spcPts val="800"/>
              </a:spcAft>
            </a:pPr>
            <a:r>
              <a:rPr lang="nl-NL" sz="2133" dirty="0">
                <a:ea typeface="Times New Roman" panose="02020603050405020304" pitchFamily="18" charset="0"/>
              </a:rPr>
              <a:t>Informatie over accreditatie volgt aan einde van de presentatie.</a:t>
            </a:r>
            <a:endParaRPr lang="nl-NL" sz="2133" dirty="0"/>
          </a:p>
          <a:p>
            <a:pPr>
              <a:spcAft>
                <a:spcPts val="800"/>
              </a:spcAft>
            </a:pPr>
            <a:r>
              <a:rPr lang="nl-NL" sz="2133" dirty="0"/>
              <a:t>We zijn benieuwd naar de deelnemers! Graag je </a:t>
            </a:r>
            <a:r>
              <a:rPr lang="nl-NL" sz="2133" u="sng" dirty="0"/>
              <a:t>functie</a:t>
            </a:r>
            <a:r>
              <a:rPr lang="nl-NL" sz="2133" dirty="0"/>
              <a:t> en de </a:t>
            </a:r>
            <a:r>
              <a:rPr lang="nl-NL" sz="2133" u="sng" dirty="0"/>
              <a:t>GGD</a:t>
            </a:r>
            <a:r>
              <a:rPr lang="nl-NL" sz="2133" dirty="0"/>
              <a:t> waar je                  werkzaam bent doorgeven via de chat.</a:t>
            </a:r>
          </a:p>
          <a:p>
            <a:pPr>
              <a:spcAft>
                <a:spcPts val="800"/>
              </a:spcAft>
            </a:pPr>
            <a:r>
              <a:rPr lang="nl-NL" sz="2133" dirty="0"/>
              <a:t>Vragen? Stel ze via de chat tijdens de presentatie en live in vragenblok</a:t>
            </a:r>
          </a:p>
        </p:txBody>
      </p:sp>
      <p:sp>
        <p:nvSpPr>
          <p:cNvPr id="4" name="Tijdelijke aanduiding voor dianummer 3"/>
          <p:cNvSpPr>
            <a:spLocks noGrp="1"/>
          </p:cNvSpPr>
          <p:nvPr>
            <p:ph type="sldNum" sz="quarter" idx="4"/>
          </p:nvPr>
        </p:nvSpPr>
        <p:spPr>
          <a:prstGeom prst="rect">
            <a:avLst/>
          </a:prstGeom>
        </p:spPr>
        <p:txBody>
          <a:bodyPr/>
          <a:lstStyle/>
          <a:p>
            <a:pPr marL="0" marR="0" lvl="0" indent="0" algn="l" defTabSz="1219170" rtl="0" eaLnBrk="1" fontAlgn="auto" latinLnBrk="0" hangingPunct="1">
              <a:lnSpc>
                <a:spcPts val="1600"/>
              </a:lnSpc>
              <a:spcBef>
                <a:spcPts val="0"/>
              </a:spcBef>
              <a:spcAft>
                <a:spcPts val="0"/>
              </a:spcAft>
              <a:buClrTx/>
              <a:buSzTx/>
              <a:buFontTx/>
              <a:buNone/>
              <a:tabLst/>
              <a:defRPr/>
            </a:pPr>
            <a:r>
              <a:rPr kumimoji="0" lang="nl-NL" sz="1333" b="0" i="0" u="none" strike="noStrike" kern="1200" cap="none" spc="0" normalizeH="0" baseline="0" noProof="0" dirty="0">
                <a:ln>
                  <a:noFill/>
                </a:ln>
                <a:solidFill>
                  <a:srgbClr val="006991"/>
                </a:solidFill>
                <a:effectLst/>
                <a:uLnTx/>
                <a:uFillTx/>
                <a:latin typeface="Calibri"/>
                <a:ea typeface="+mn-ea"/>
                <a:cs typeface="+mn-cs"/>
              </a:rPr>
              <a:t> </a:t>
            </a:r>
            <a:fld id="{7FC9B413-936F-403B-BC98-20250EBFF374}" type="slidenum">
              <a:rPr kumimoji="0" lang="nl-NL" sz="1333" b="0" i="0" u="none" strike="noStrike" kern="1200" cap="none" spc="0" normalizeH="0" baseline="0" noProof="0">
                <a:ln>
                  <a:noFill/>
                </a:ln>
                <a:solidFill>
                  <a:srgbClr val="006991"/>
                </a:solidFill>
                <a:effectLst/>
                <a:uLnTx/>
                <a:uFillTx/>
                <a:latin typeface="Calibri"/>
                <a:ea typeface="+mn-ea"/>
                <a:cs typeface="+mn-cs"/>
              </a:rPr>
              <a:pPr marL="0" marR="0" lvl="0" indent="0" algn="l" defTabSz="1219170" rtl="0" eaLnBrk="1" fontAlgn="auto" latinLnBrk="0" hangingPunct="1">
                <a:lnSpc>
                  <a:spcPts val="1600"/>
                </a:lnSpc>
                <a:spcBef>
                  <a:spcPts val="0"/>
                </a:spcBef>
                <a:spcAft>
                  <a:spcPts val="0"/>
                </a:spcAft>
                <a:buClrTx/>
                <a:buSzTx/>
                <a:buFontTx/>
                <a:buNone/>
                <a:tabLst/>
                <a:defRPr/>
              </a:pPr>
              <a:t>2</a:t>
            </a:fld>
            <a:endParaRPr kumimoji="0" lang="nl-NL" sz="1333" b="0" i="0" u="none" strike="noStrike" kern="1200" cap="none" spc="0" normalizeH="0" baseline="0" noProof="0" dirty="0">
              <a:ln>
                <a:noFill/>
              </a:ln>
              <a:solidFill>
                <a:srgbClr val="006991"/>
              </a:solidFill>
              <a:effectLst/>
              <a:uLnTx/>
              <a:uFillTx/>
              <a:latin typeface="Calibri"/>
              <a:ea typeface="+mn-ea"/>
              <a:cs typeface="+mn-cs"/>
            </a:endParaRPr>
          </a:p>
        </p:txBody>
      </p:sp>
      <p:pic>
        <p:nvPicPr>
          <p:cNvPr id="5" name="Afbeelding 4">
            <a:extLst>
              <a:ext uri="{FF2B5EF4-FFF2-40B4-BE49-F238E27FC236}">
                <a16:creationId xmlns:a16="http://schemas.microsoft.com/office/drawing/2014/main" id="{5F4EBDB0-925A-41A8-8F47-BFE3B866664B}"/>
              </a:ext>
            </a:extLst>
          </p:cNvPr>
          <p:cNvPicPr>
            <a:picLocks noChangeAspect="1"/>
          </p:cNvPicPr>
          <p:nvPr/>
        </p:nvPicPr>
        <p:blipFill>
          <a:blip r:embed="rId4"/>
          <a:stretch>
            <a:fillRect/>
          </a:stretch>
        </p:blipFill>
        <p:spPr>
          <a:xfrm>
            <a:off x="9605971" y="3496739"/>
            <a:ext cx="2238375" cy="2076451"/>
          </a:xfrm>
          <a:prstGeom prst="rect">
            <a:avLst/>
          </a:prstGeom>
        </p:spPr>
      </p:pic>
    </p:spTree>
    <p:extLst>
      <p:ext uri="{BB962C8B-B14F-4D97-AF65-F5344CB8AC3E}">
        <p14:creationId xmlns:p14="http://schemas.microsoft.com/office/powerpoint/2010/main" val="354439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D4394-525A-67BD-9F81-7993085518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E1DB167-0732-1EAE-2DF9-C8DBFE2D143D}"/>
              </a:ext>
            </a:extLst>
          </p:cNvPr>
          <p:cNvSpPr>
            <a:spLocks noGrp="1"/>
          </p:cNvSpPr>
          <p:nvPr>
            <p:ph type="title"/>
          </p:nvPr>
        </p:nvSpPr>
        <p:spPr/>
        <p:txBody>
          <a:bodyPr/>
          <a:lstStyle/>
          <a:p>
            <a:r>
              <a:rPr lang="nl-NL">
                <a:latin typeface="Aptos" panose="020B0004020202020204" pitchFamily="34" charset="0"/>
              </a:rPr>
              <a:t>Eigen effectiviteit – Informatievoorziening</a:t>
            </a:r>
          </a:p>
        </p:txBody>
      </p:sp>
      <p:sp>
        <p:nvSpPr>
          <p:cNvPr id="3" name="Tijdelijke aanduiding voor inhoud 2">
            <a:extLst>
              <a:ext uri="{FF2B5EF4-FFF2-40B4-BE49-F238E27FC236}">
                <a16:creationId xmlns:a16="http://schemas.microsoft.com/office/drawing/2014/main" id="{B990A015-EB5F-1F0D-5052-8F63C91A4BFA}"/>
              </a:ext>
            </a:extLst>
          </p:cNvPr>
          <p:cNvSpPr>
            <a:spLocks noGrp="1"/>
          </p:cNvSpPr>
          <p:nvPr>
            <p:ph idx="1"/>
          </p:nvPr>
        </p:nvSpPr>
        <p:spPr>
          <a:xfrm>
            <a:off x="2040037" y="1916832"/>
            <a:ext cx="8212477" cy="3747600"/>
          </a:xfrm>
        </p:spPr>
        <p:txBody>
          <a:bodyPr/>
          <a:lstStyle/>
          <a:p>
            <a:pPr marL="0" indent="0">
              <a:lnSpc>
                <a:spcPct val="107000"/>
              </a:lnSpc>
              <a:spcBef>
                <a:spcPts val="0"/>
              </a:spcBef>
              <a:buNone/>
            </a:pPr>
            <a:r>
              <a:rPr lang="nl-NL" sz="2000">
                <a:effectLst/>
                <a:latin typeface="Aptos" panose="020B0004020202020204" pitchFamily="34" charset="0"/>
                <a:ea typeface="Aptos" panose="020B0004020202020204" pitchFamily="34" charset="0"/>
                <a:cs typeface="Times New Roman" panose="02020603050405020304" pitchFamily="18" charset="0"/>
              </a:rPr>
              <a:t>Informatie wordt als betrouwbaar gezien als deze via belangenorganisaties van de pluimveesector verspreid wordt</a:t>
            </a:r>
          </a:p>
          <a:p>
            <a:pPr marL="0" indent="0">
              <a:lnSpc>
                <a:spcPct val="107000"/>
              </a:lnSpc>
              <a:spcBef>
                <a:spcPts val="0"/>
              </a:spcBef>
              <a:buNone/>
            </a:pPr>
            <a:endParaRPr lang="nl-NL" kern="10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Bef>
                <a:spcPts val="0"/>
              </a:spcBef>
              <a:buNone/>
            </a:pPr>
            <a:r>
              <a:rPr lang="nl-NL" sz="2000">
                <a:effectLst/>
                <a:latin typeface="Aptos" panose="020B0004020202020204" pitchFamily="34" charset="0"/>
                <a:ea typeface="Aptos" panose="020B0004020202020204" pitchFamily="34" charset="0"/>
                <a:cs typeface="Times New Roman" panose="02020603050405020304" pitchFamily="18" charset="0"/>
              </a:rPr>
              <a:t>De Gezondheidsdienst voor Dieren (GD)</a:t>
            </a:r>
          </a:p>
          <a:p>
            <a:pPr marL="0" indent="0">
              <a:lnSpc>
                <a:spcPct val="107000"/>
              </a:lnSpc>
              <a:spcBef>
                <a:spcPts val="0"/>
              </a:spcBef>
              <a:buNone/>
            </a:pPr>
            <a:r>
              <a:rPr lang="nl-NL" sz="2000">
                <a:effectLst/>
                <a:latin typeface="Aptos" panose="020B0004020202020204" pitchFamily="34" charset="0"/>
                <a:ea typeface="Aptos" panose="020B0004020202020204" pitchFamily="34" charset="0"/>
                <a:cs typeface="Times New Roman" panose="02020603050405020304" pitchFamily="18" charset="0"/>
              </a:rPr>
              <a:t>Suggestie: GGD (humaan) en GD (dierlijk) samenwerken</a:t>
            </a:r>
          </a:p>
          <a:p>
            <a:pPr marL="0" indent="0">
              <a:lnSpc>
                <a:spcPct val="107000"/>
              </a:lnSpc>
              <a:spcBef>
                <a:spcPts val="0"/>
              </a:spcBef>
              <a:buNone/>
            </a:pPr>
            <a:endParaRPr lang="nl-NL" sz="200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Bef>
                <a:spcPts val="0"/>
              </a:spcBef>
              <a:spcAft>
                <a:spcPts val="800"/>
              </a:spcAft>
              <a:buNone/>
            </a:pPr>
            <a:r>
              <a:rPr lang="nl-NL">
                <a:latin typeface="Aptos" panose="020B0004020202020204" pitchFamily="34" charset="0"/>
                <a:cs typeface="Times New Roman" panose="02020603050405020304" pitchFamily="18" charset="0"/>
              </a:rPr>
              <a:t>Behoefte </a:t>
            </a:r>
            <a:r>
              <a:rPr lang="nl-NL" sz="2000">
                <a:latin typeface="Aptos" panose="020B0004020202020204" pitchFamily="34" charset="0"/>
                <a:cs typeface="Times New Roman" panose="02020603050405020304" pitchFamily="18" charset="0"/>
              </a:rPr>
              <a:t>aan informatie voor medewerkers in begrijpelijke taal</a:t>
            </a:r>
          </a:p>
          <a:p>
            <a:pPr marL="0" indent="0">
              <a:lnSpc>
                <a:spcPct val="107000"/>
              </a:lnSpc>
              <a:spcBef>
                <a:spcPts val="0"/>
              </a:spcBef>
              <a:buNone/>
            </a:pPr>
            <a:endParaRPr lang="nl-NL" kern="100">
              <a:effectLst/>
              <a:latin typeface="Aptos" panose="020B0004020202020204" pitchFamily="34" charset="0"/>
              <a:ea typeface="Aptos" panose="020B0004020202020204" pitchFamily="34" charset="0"/>
              <a:cs typeface="Times New Roman"/>
            </a:endParaRPr>
          </a:p>
        </p:txBody>
      </p:sp>
      <p:sp>
        <p:nvSpPr>
          <p:cNvPr id="4" name="Tijdelijke aanduiding voor dianummer 3">
            <a:extLst>
              <a:ext uri="{FF2B5EF4-FFF2-40B4-BE49-F238E27FC236}">
                <a16:creationId xmlns:a16="http://schemas.microsoft.com/office/drawing/2014/main" id="{B77B297A-29BE-4F83-8483-2AB51F8A815A}"/>
              </a:ext>
            </a:extLst>
          </p:cNvPr>
          <p:cNvSpPr>
            <a:spLocks noGrp="1"/>
          </p:cNvSpPr>
          <p:nvPr>
            <p:ph type="sldNum" sz="quarter" idx="4"/>
          </p:nvPr>
        </p:nvSpPr>
        <p:spPr/>
        <p:txBody>
          <a:bodyPr/>
          <a:lstStyle/>
          <a:p>
            <a:pPr>
              <a:defRPr/>
            </a:pPr>
            <a:fld id="{3669F5D8-2812-434D-BADC-0CB84C36738D}" type="slidenum">
              <a:rPr lang="nl-NL" altLang="nl-NL" smtClean="0"/>
              <a:pPr>
                <a:defRPr/>
              </a:pPr>
              <a:t>20</a:t>
            </a:fld>
            <a:endParaRPr lang="nl-NL" altLang="nl-NL"/>
          </a:p>
        </p:txBody>
      </p:sp>
      <p:sp>
        <p:nvSpPr>
          <p:cNvPr id="5" name="Tijdelijke aanduiding voor datum 4">
            <a:extLst>
              <a:ext uri="{FF2B5EF4-FFF2-40B4-BE49-F238E27FC236}">
                <a16:creationId xmlns:a16="http://schemas.microsoft.com/office/drawing/2014/main" id="{25059BA0-41CF-AAA3-017C-2E6959C63464}"/>
              </a:ext>
            </a:extLst>
          </p:cNvPr>
          <p:cNvSpPr>
            <a:spLocks noGrp="1"/>
          </p:cNvSpPr>
          <p:nvPr>
            <p:ph type="dt" sz="half" idx="2"/>
          </p:nvPr>
        </p:nvSpPr>
        <p:spPr/>
        <p:txBody>
          <a:bodyPr/>
          <a:lstStyle/>
          <a:p>
            <a:pPr>
              <a:defRPr/>
            </a:pPr>
            <a:fld id="{1A646F7F-79D7-45B3-8963-BD62BC6E139A}" type="datetime1">
              <a:rPr lang="nl-NL" altLang="nl-NL" smtClean="0"/>
              <a:pPr>
                <a:defRPr/>
              </a:pPr>
              <a:t>26-6-2025</a:t>
            </a:fld>
            <a:endParaRPr lang="nl-NL" altLang="nl-NL"/>
          </a:p>
        </p:txBody>
      </p:sp>
      <p:pic>
        <p:nvPicPr>
          <p:cNvPr id="12" name="Graphic 11" descr="Krant silhouet">
            <a:extLst>
              <a:ext uri="{FF2B5EF4-FFF2-40B4-BE49-F238E27FC236}">
                <a16:creationId xmlns:a16="http://schemas.microsoft.com/office/drawing/2014/main" id="{3AEF4436-F8C3-96DF-3E0F-A7A3EE3FAE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6640" y="332816"/>
            <a:ext cx="1440000" cy="1440000"/>
          </a:xfrm>
          <a:prstGeom prst="rect">
            <a:avLst/>
          </a:prstGeom>
        </p:spPr>
      </p:pic>
      <p:pic>
        <p:nvPicPr>
          <p:cNvPr id="14" name="Graphic 13" descr="Mannelijke docent silhouet">
            <a:extLst>
              <a:ext uri="{FF2B5EF4-FFF2-40B4-BE49-F238E27FC236}">
                <a16:creationId xmlns:a16="http://schemas.microsoft.com/office/drawing/2014/main" id="{A497B71B-AEFE-A472-529A-8A4BBD328C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4624" y="1715074"/>
            <a:ext cx="864000" cy="864000"/>
          </a:xfrm>
          <a:prstGeom prst="rect">
            <a:avLst/>
          </a:prstGeom>
        </p:spPr>
      </p:pic>
      <p:pic>
        <p:nvPicPr>
          <p:cNvPr id="19" name="Graphic 18" descr="Pootafdrukken silhouet">
            <a:extLst>
              <a:ext uri="{FF2B5EF4-FFF2-40B4-BE49-F238E27FC236}">
                <a16:creationId xmlns:a16="http://schemas.microsoft.com/office/drawing/2014/main" id="{1F4D97FC-9EAD-7E80-6E14-D1A1B8E26F1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814520">
            <a:off x="801142" y="2918657"/>
            <a:ext cx="576000" cy="576000"/>
          </a:xfrm>
          <a:prstGeom prst="rect">
            <a:avLst/>
          </a:prstGeom>
        </p:spPr>
      </p:pic>
      <p:pic>
        <p:nvPicPr>
          <p:cNvPr id="20" name="Graphic 19" descr="Man silhouet">
            <a:extLst>
              <a:ext uri="{FF2B5EF4-FFF2-40B4-BE49-F238E27FC236}">
                <a16:creationId xmlns:a16="http://schemas.microsoft.com/office/drawing/2014/main" id="{BA780BD3-F62B-59DA-7225-34D53335B02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7846" y="2740262"/>
            <a:ext cx="792000" cy="792000"/>
          </a:xfrm>
          <a:prstGeom prst="rect">
            <a:avLst/>
          </a:prstGeom>
        </p:spPr>
      </p:pic>
      <p:pic>
        <p:nvPicPr>
          <p:cNvPr id="9" name="Graphic 8" descr="Goed idee silhouet">
            <a:extLst>
              <a:ext uri="{FF2B5EF4-FFF2-40B4-BE49-F238E27FC236}">
                <a16:creationId xmlns:a16="http://schemas.microsoft.com/office/drawing/2014/main" id="{9552F812-C614-3DA6-004E-8AF05EDD64F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27382" y="3693450"/>
            <a:ext cx="792000" cy="792000"/>
          </a:xfrm>
          <a:prstGeom prst="rect">
            <a:avLst/>
          </a:prstGeom>
        </p:spPr>
      </p:pic>
    </p:spTree>
    <p:extLst>
      <p:ext uri="{BB962C8B-B14F-4D97-AF65-F5344CB8AC3E}">
        <p14:creationId xmlns:p14="http://schemas.microsoft.com/office/powerpoint/2010/main" val="3497689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0A15B-BFFE-7C10-9304-7DA2F14A430A}"/>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42B2D22-A8B2-96B4-25CC-BB9D99E100EA}"/>
              </a:ext>
            </a:extLst>
          </p:cNvPr>
          <p:cNvSpPr>
            <a:spLocks noGrp="1"/>
          </p:cNvSpPr>
          <p:nvPr>
            <p:ph idx="1"/>
          </p:nvPr>
        </p:nvSpPr>
        <p:spPr>
          <a:xfrm>
            <a:off x="962336" y="1820012"/>
            <a:ext cx="9100972" cy="3747600"/>
          </a:xfrm>
        </p:spPr>
        <p:txBody>
          <a:bodyPr/>
          <a:lstStyle/>
          <a:p>
            <a:pPr marL="0" indent="0">
              <a:buNone/>
            </a:pPr>
            <a:r>
              <a:rPr lang="nl-NL">
                <a:effectLst/>
                <a:latin typeface="Aptos" panose="020B0004020202020204" pitchFamily="34" charset="0"/>
                <a:ea typeface="Aptos" panose="020B0004020202020204" pitchFamily="34" charset="0"/>
                <a:cs typeface="Times New Roman" panose="02020603050405020304" pitchFamily="18" charset="0"/>
              </a:rPr>
              <a:t>Maak vaccineren zo gemakkelijk mogelijk: </a:t>
            </a:r>
            <a:r>
              <a:rPr lang="nl-NL">
                <a:effectLst/>
                <a:latin typeface="Aptos" panose="020B0004020202020204" pitchFamily="34" charset="0"/>
              </a:rPr>
              <a:t>dichtbij, flexibel qua timing, gratis</a:t>
            </a:r>
            <a:endParaRPr lang="nl-NL"/>
          </a:p>
          <a:p>
            <a:pPr lvl="1"/>
            <a:endParaRPr lang="nl-NL">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Aft>
                <a:spcPts val="600"/>
              </a:spcAft>
              <a:buNone/>
            </a:pPr>
            <a:r>
              <a:rPr lang="nl-NL" sz="2000">
                <a:effectLst/>
                <a:latin typeface="Aptos" panose="020B0004020202020204" pitchFamily="34" charset="0"/>
                <a:ea typeface="Aptos" panose="020B0004020202020204" pitchFamily="34" charset="0"/>
                <a:cs typeface="Times New Roman" panose="02020603050405020304" pitchFamily="18" charset="0"/>
              </a:rPr>
              <a:t>	</a:t>
            </a:r>
            <a:r>
              <a:rPr lang="nl-NL">
                <a:effectLst/>
                <a:latin typeface="Aptos" panose="020B0004020202020204" pitchFamily="34" charset="0"/>
                <a:ea typeface="Aptos" panose="020B0004020202020204" pitchFamily="34" charset="0"/>
                <a:cs typeface="Times New Roman" panose="02020603050405020304" pitchFamily="18" charset="0"/>
              </a:rPr>
              <a:t>Op eigen locatie of dichtbij </a:t>
            </a:r>
            <a:endParaRPr lang="nl-NL" sz="2000">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Aft>
                <a:spcPts val="600"/>
              </a:spcAft>
              <a:buNone/>
            </a:pPr>
            <a:endParaRPr lang="nl-NL" sz="600">
              <a:effectLst/>
              <a:latin typeface="Aptos" panose="020B0004020202020204" pitchFamily="34" charset="0"/>
              <a:ea typeface="Aptos" panose="020B0004020202020204" pitchFamily="34" charset="0"/>
              <a:cs typeface="Times New Roman" panose="02020603050405020304" pitchFamily="18" charset="0"/>
            </a:endParaRPr>
          </a:p>
          <a:p>
            <a:pPr marL="457200" lvl="1" indent="0">
              <a:buNone/>
            </a:pPr>
            <a:r>
              <a:rPr lang="nl-NL" sz="2000">
                <a:effectLst/>
                <a:latin typeface="Aptos" panose="020B0004020202020204" pitchFamily="34" charset="0"/>
                <a:ea typeface="Aptos" panose="020B0004020202020204" pitchFamily="34" charset="0"/>
                <a:cs typeface="Times New Roman" panose="02020603050405020304" pitchFamily="18" charset="0"/>
              </a:rPr>
              <a:t>	</a:t>
            </a:r>
            <a:r>
              <a:rPr lang="nl-NL">
                <a:effectLst/>
                <a:latin typeface="Aptos" panose="020B0004020202020204" pitchFamily="34" charset="0"/>
                <a:ea typeface="Aptos" panose="020B0004020202020204" pitchFamily="34" charset="0"/>
                <a:cs typeface="Times New Roman" panose="02020603050405020304" pitchFamily="18" charset="0"/>
              </a:rPr>
              <a:t>Mogelijke uitvoerder: Huisarts, dierenarts</a:t>
            </a:r>
          </a:p>
          <a:p>
            <a:pPr marL="1258888" lvl="1" indent="0">
              <a:spcAft>
                <a:spcPts val="500"/>
              </a:spcAft>
              <a:buNone/>
            </a:pPr>
            <a:r>
              <a:rPr lang="nl-NL" sz="1600" i="1">
                <a:latin typeface="Aptos (Hoofdtekst)"/>
                <a:cs typeface="Times New Roman" panose="02020603050405020304" pitchFamily="18" charset="0"/>
              </a:rPr>
              <a:t>“Aan de ene kant is gewoon hup, spuiten en klaar. Ja, misschien moet je de dierenarts hem wel meegeven. Die komt toch langs. Een keer per jaar. Dan is het voor elkaar. Dan hoef je ook niet om te rijden. Dat is misschien wel een goeie.”</a:t>
            </a:r>
          </a:p>
          <a:p>
            <a:pPr marL="1258888" lvl="1" indent="0">
              <a:spcAft>
                <a:spcPts val="500"/>
              </a:spcAft>
              <a:buNone/>
            </a:pPr>
            <a:endParaRPr lang="nl-NL" sz="600" i="1">
              <a:latin typeface="Aptos (Hoofdtekst)"/>
              <a:cs typeface="Times New Roman" panose="02020603050405020304" pitchFamily="18" charset="0"/>
            </a:endParaRPr>
          </a:p>
          <a:p>
            <a:pPr marL="457200" lvl="1" indent="0">
              <a:spcAft>
                <a:spcPts val="0"/>
              </a:spcAft>
              <a:buNone/>
            </a:pPr>
            <a:r>
              <a:rPr lang="nl-NL" sz="2000">
                <a:effectLst/>
                <a:latin typeface="Aptos" panose="020B0004020202020204" pitchFamily="34" charset="0"/>
                <a:ea typeface="Aptos" panose="020B0004020202020204" pitchFamily="34" charset="0"/>
                <a:cs typeface="Times New Roman" panose="02020603050405020304" pitchFamily="18" charset="0"/>
              </a:rPr>
              <a:t>	</a:t>
            </a:r>
            <a:r>
              <a:rPr lang="nl-NL">
                <a:effectLst/>
                <a:latin typeface="Aptos" panose="020B0004020202020204" pitchFamily="34" charset="0"/>
                <a:ea typeface="Aptos" panose="020B0004020202020204" pitchFamily="34" charset="0"/>
                <a:cs typeface="Times New Roman" panose="02020603050405020304" pitchFamily="18" charset="0"/>
              </a:rPr>
              <a:t>Pluimveebedrijven hebben te maken met piekmomenten in werkdruk</a:t>
            </a:r>
          </a:p>
          <a:p>
            <a:pPr marL="1258888" lvl="1" indent="0">
              <a:buNone/>
            </a:pPr>
            <a:r>
              <a:rPr lang="nl-NL" sz="1600" i="1">
                <a:latin typeface="Aptos (Hoofdtekst)"/>
                <a:cs typeface="Times New Roman" panose="02020603050405020304" pitchFamily="18" charset="0"/>
              </a:rPr>
              <a:t>“Ja, je hoopt zelf ook dat je op het meest geschikte moment de vaccinatie neemt. Als je weet dat je daarna een week wat mindere weerstand hebt, misschien dat je even moet opletten dat je dat niet in een hele drukke week doet. Kijk, we hebben in ons bedrijf altijd pieken en dalen qua arbeid. Ik kan me voorstellen dat we dat niet gaan doen als ik weet dat ik daarna vijf dagen twintig uur per dag aan het maken ben.</a:t>
            </a:r>
          </a:p>
          <a:p>
            <a:pPr lvl="1">
              <a:lnSpc>
                <a:spcPct val="107000"/>
              </a:lnSpc>
              <a:spcAft>
                <a:spcPts val="800"/>
              </a:spcAft>
            </a:pPr>
            <a:endParaRPr lang="nl-NL"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Bef>
                <a:spcPts val="0"/>
              </a:spcBef>
            </a:pPr>
            <a:endParaRPr lang="nl-NL" kern="100">
              <a:effectLst/>
              <a:latin typeface="Aptos" panose="020B0004020202020204" pitchFamily="34" charset="0"/>
              <a:ea typeface="Aptos" panose="020B0004020202020204" pitchFamily="34" charset="0"/>
              <a:cs typeface="Times New Roman"/>
            </a:endParaRPr>
          </a:p>
        </p:txBody>
      </p:sp>
      <p:sp>
        <p:nvSpPr>
          <p:cNvPr id="2" name="Titel 1">
            <a:extLst>
              <a:ext uri="{FF2B5EF4-FFF2-40B4-BE49-F238E27FC236}">
                <a16:creationId xmlns:a16="http://schemas.microsoft.com/office/drawing/2014/main" id="{DB8EA36A-43E0-81A3-EA41-09B259EAE1BA}"/>
              </a:ext>
            </a:extLst>
          </p:cNvPr>
          <p:cNvSpPr>
            <a:spLocks noGrp="1"/>
          </p:cNvSpPr>
          <p:nvPr>
            <p:ph type="title"/>
          </p:nvPr>
        </p:nvSpPr>
        <p:spPr>
          <a:xfrm>
            <a:off x="684108" y="680516"/>
            <a:ext cx="10296675" cy="998538"/>
          </a:xfrm>
        </p:spPr>
        <p:txBody>
          <a:bodyPr/>
          <a:lstStyle/>
          <a:p>
            <a:r>
              <a:rPr lang="nl-NL">
                <a:latin typeface="Aptos" panose="020B0004020202020204" pitchFamily="34" charset="0"/>
              </a:rPr>
              <a:t>Eigen effectiviteit: Praktische uitvoering</a:t>
            </a:r>
          </a:p>
        </p:txBody>
      </p:sp>
      <p:sp>
        <p:nvSpPr>
          <p:cNvPr id="4" name="Tijdelijke aanduiding voor dianummer 3">
            <a:extLst>
              <a:ext uri="{FF2B5EF4-FFF2-40B4-BE49-F238E27FC236}">
                <a16:creationId xmlns:a16="http://schemas.microsoft.com/office/drawing/2014/main" id="{6990F9F5-C932-E48B-757B-5671C0C1C636}"/>
              </a:ext>
            </a:extLst>
          </p:cNvPr>
          <p:cNvSpPr>
            <a:spLocks noGrp="1"/>
          </p:cNvSpPr>
          <p:nvPr>
            <p:ph type="sldNum" sz="quarter" idx="4"/>
          </p:nvPr>
        </p:nvSpPr>
        <p:spPr/>
        <p:txBody>
          <a:bodyPr/>
          <a:lstStyle/>
          <a:p>
            <a:pPr>
              <a:defRPr/>
            </a:pPr>
            <a:fld id="{3669F5D8-2812-434D-BADC-0CB84C36738D}" type="slidenum">
              <a:rPr lang="nl-NL" altLang="nl-NL" smtClean="0"/>
              <a:pPr>
                <a:defRPr/>
              </a:pPr>
              <a:t>21</a:t>
            </a:fld>
            <a:endParaRPr lang="nl-NL" altLang="nl-NL"/>
          </a:p>
        </p:txBody>
      </p:sp>
      <p:sp>
        <p:nvSpPr>
          <p:cNvPr id="5" name="Tijdelijke aanduiding voor datum 4">
            <a:extLst>
              <a:ext uri="{FF2B5EF4-FFF2-40B4-BE49-F238E27FC236}">
                <a16:creationId xmlns:a16="http://schemas.microsoft.com/office/drawing/2014/main" id="{DA5BED19-0D1F-B8A6-0249-E01372DD77DC}"/>
              </a:ext>
            </a:extLst>
          </p:cNvPr>
          <p:cNvSpPr>
            <a:spLocks noGrp="1"/>
          </p:cNvSpPr>
          <p:nvPr>
            <p:ph type="dt" sz="half" idx="2"/>
          </p:nvPr>
        </p:nvSpPr>
        <p:spPr/>
        <p:txBody>
          <a:bodyPr/>
          <a:lstStyle/>
          <a:p>
            <a:pPr>
              <a:defRPr/>
            </a:pPr>
            <a:fld id="{1A646F7F-79D7-45B3-8963-BD62BC6E139A}" type="datetime1">
              <a:rPr lang="nl-NL" altLang="nl-NL" smtClean="0"/>
              <a:pPr>
                <a:defRPr/>
              </a:pPr>
              <a:t>26-6-2025</a:t>
            </a:fld>
            <a:endParaRPr lang="nl-NL" altLang="nl-NL"/>
          </a:p>
        </p:txBody>
      </p:sp>
      <p:pic>
        <p:nvPicPr>
          <p:cNvPr id="17" name="Graphic 16" descr="Introductiepagina silhouet">
            <a:extLst>
              <a:ext uri="{FF2B5EF4-FFF2-40B4-BE49-F238E27FC236}">
                <a16:creationId xmlns:a16="http://schemas.microsoft.com/office/drawing/2014/main" id="{859DBD98-9711-6635-AB14-5F3CFF8189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64820" y="260808"/>
            <a:ext cx="1440000" cy="1440000"/>
          </a:xfrm>
          <a:prstGeom prst="rect">
            <a:avLst/>
          </a:prstGeom>
        </p:spPr>
      </p:pic>
      <p:pic>
        <p:nvPicPr>
          <p:cNvPr id="18" name="Graphic 17" descr="Mannelijke arts silhouet">
            <a:extLst>
              <a:ext uri="{FF2B5EF4-FFF2-40B4-BE49-F238E27FC236}">
                <a16:creationId xmlns:a16="http://schemas.microsoft.com/office/drawing/2014/main" id="{0DD06105-AF9D-D8F3-A5D4-CD4C1B4B4A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3279" y="3350104"/>
            <a:ext cx="684000" cy="684000"/>
          </a:xfrm>
          <a:prstGeom prst="rect">
            <a:avLst/>
          </a:prstGeom>
        </p:spPr>
      </p:pic>
      <p:pic>
        <p:nvPicPr>
          <p:cNvPr id="21" name="Graphic 20" descr="Dierenarts, vrouw silhouet">
            <a:extLst>
              <a:ext uri="{FF2B5EF4-FFF2-40B4-BE49-F238E27FC236}">
                <a16:creationId xmlns:a16="http://schemas.microsoft.com/office/drawing/2014/main" id="{C21A4030-97AC-A613-357D-3A338BCE83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999695" y="3360863"/>
            <a:ext cx="720000" cy="720000"/>
          </a:xfrm>
          <a:prstGeom prst="rect">
            <a:avLst/>
          </a:prstGeom>
        </p:spPr>
      </p:pic>
      <p:pic>
        <p:nvPicPr>
          <p:cNvPr id="23" name="Graphic 22" descr="Markering silhouet">
            <a:extLst>
              <a:ext uri="{FF2B5EF4-FFF2-40B4-BE49-F238E27FC236}">
                <a16:creationId xmlns:a16="http://schemas.microsoft.com/office/drawing/2014/main" id="{13B967DB-199B-84D3-A83E-8D4DE82E15F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2396" y="2303729"/>
            <a:ext cx="720000" cy="720000"/>
          </a:xfrm>
          <a:prstGeom prst="rect">
            <a:avLst/>
          </a:prstGeom>
        </p:spPr>
      </p:pic>
      <p:pic>
        <p:nvPicPr>
          <p:cNvPr id="27" name="Graphic 26" descr="Naald silhouet">
            <a:extLst>
              <a:ext uri="{FF2B5EF4-FFF2-40B4-BE49-F238E27FC236}">
                <a16:creationId xmlns:a16="http://schemas.microsoft.com/office/drawing/2014/main" id="{CDEE4369-D334-5CA3-2213-CE508D62F9F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750253">
            <a:off x="10816309" y="760979"/>
            <a:ext cx="540000" cy="540000"/>
          </a:xfrm>
          <a:prstGeom prst="rect">
            <a:avLst/>
          </a:prstGeom>
        </p:spPr>
      </p:pic>
      <p:pic>
        <p:nvPicPr>
          <p:cNvPr id="31" name="Graphic 30" descr="Stopwatch silhouet">
            <a:extLst>
              <a:ext uri="{FF2B5EF4-FFF2-40B4-BE49-F238E27FC236}">
                <a16:creationId xmlns:a16="http://schemas.microsoft.com/office/drawing/2014/main" id="{57510DC1-4EFA-9BA2-CE93-C34F531015D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27695" y="4407233"/>
            <a:ext cx="792000" cy="792000"/>
          </a:xfrm>
          <a:prstGeom prst="rect">
            <a:avLst/>
          </a:prstGeom>
        </p:spPr>
      </p:pic>
    </p:spTree>
    <p:extLst>
      <p:ext uri="{BB962C8B-B14F-4D97-AF65-F5344CB8AC3E}">
        <p14:creationId xmlns:p14="http://schemas.microsoft.com/office/powerpoint/2010/main" val="932275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363C4-8628-9EF1-0B7A-32A13F678EB5}"/>
              </a:ext>
            </a:extLst>
          </p:cNvPr>
          <p:cNvSpPr>
            <a:spLocks noGrp="1"/>
          </p:cNvSpPr>
          <p:nvPr>
            <p:ph type="title"/>
          </p:nvPr>
        </p:nvSpPr>
        <p:spPr/>
        <p:txBody>
          <a:bodyPr/>
          <a:lstStyle/>
          <a:p>
            <a:r>
              <a:rPr lang="en-US" err="1">
                <a:latin typeface="PT Sans"/>
              </a:rPr>
              <a:t>Conclusie</a:t>
            </a:r>
            <a:endParaRPr lang="en-US"/>
          </a:p>
        </p:txBody>
      </p:sp>
      <p:sp>
        <p:nvSpPr>
          <p:cNvPr id="3" name="Content Placeholder 2">
            <a:extLst>
              <a:ext uri="{FF2B5EF4-FFF2-40B4-BE49-F238E27FC236}">
                <a16:creationId xmlns:a16="http://schemas.microsoft.com/office/drawing/2014/main" id="{2D87B8E1-2526-AD54-B4B5-6D84D32A3DA9}"/>
              </a:ext>
            </a:extLst>
          </p:cNvPr>
          <p:cNvSpPr>
            <a:spLocks noGrp="1"/>
          </p:cNvSpPr>
          <p:nvPr>
            <p:ph idx="1"/>
          </p:nvPr>
        </p:nvSpPr>
        <p:spPr/>
        <p:txBody>
          <a:bodyPr/>
          <a:lstStyle/>
          <a:p>
            <a:pPr marL="0" indent="0">
              <a:buNone/>
            </a:pPr>
            <a:r>
              <a:rPr lang="nl-NL">
                <a:latin typeface="Aptos"/>
                <a:ea typeface="Open Sans"/>
                <a:cs typeface="Open Sans"/>
              </a:rPr>
              <a:t>Deelnemende pluimveehouders hebben:</a:t>
            </a:r>
          </a:p>
          <a:p>
            <a:pPr marL="0" indent="0">
              <a:buNone/>
            </a:pPr>
            <a:endParaRPr lang="nl-NL" sz="1000"/>
          </a:p>
          <a:p>
            <a:pPr lvl="1"/>
            <a:r>
              <a:rPr lang="nl-NL">
                <a:latin typeface="Aptos"/>
                <a:ea typeface="Open Sans"/>
                <a:cs typeface="Open Sans"/>
              </a:rPr>
              <a:t>Uiteenlopende houdingen ten aanzien van griepvaccinatie vanwege AI</a:t>
            </a:r>
          </a:p>
          <a:p>
            <a:pPr lvl="1"/>
            <a:r>
              <a:rPr lang="nl-NL">
                <a:latin typeface="Aptos"/>
                <a:ea typeface="Open Sans"/>
                <a:cs typeface="Open Sans"/>
              </a:rPr>
              <a:t>Wisselende intentie tot vaccineren: wel en niet</a:t>
            </a:r>
            <a:br>
              <a:rPr lang="nl-NL">
                <a:latin typeface="Aptos"/>
                <a:ea typeface="Open Sans"/>
                <a:cs typeface="Open Sans"/>
              </a:rPr>
            </a:br>
            <a:endParaRPr lang="nl-NL">
              <a:latin typeface="Aptos"/>
              <a:ea typeface="Open Sans"/>
              <a:cs typeface="Open Sans"/>
            </a:endParaRPr>
          </a:p>
          <a:p>
            <a:pPr marL="457200" lvl="1" indent="0">
              <a:buNone/>
            </a:pPr>
            <a:r>
              <a:rPr lang="nl-NL">
                <a:latin typeface="Aptos"/>
                <a:ea typeface="Open Sans"/>
                <a:cs typeface="Open Sans"/>
              </a:rPr>
              <a:t>Barrières en motivators</a:t>
            </a:r>
          </a:p>
          <a:p>
            <a:pPr lvl="1"/>
            <a:r>
              <a:rPr lang="nl-NL">
                <a:latin typeface="Aptos"/>
                <a:ea typeface="Open Sans"/>
                <a:cs typeface="Open Sans"/>
              </a:rPr>
              <a:t>Ze zien de pluimveesector niet als grootste risicofactor. Gevoel: Waarom wij?</a:t>
            </a:r>
          </a:p>
          <a:p>
            <a:pPr lvl="1"/>
            <a:r>
              <a:rPr lang="nl-NL">
                <a:latin typeface="Aptos"/>
                <a:ea typeface="Open Sans"/>
                <a:cs typeface="Open Sans"/>
              </a:rPr>
              <a:t>Ze schatten het risico op een nieuwe griepvariant laag in, maar de mogelijke gevolgen als groot</a:t>
            </a:r>
          </a:p>
          <a:p>
            <a:pPr lvl="1"/>
            <a:r>
              <a:rPr lang="nl-NL">
                <a:latin typeface="Aptos"/>
                <a:ea typeface="Open Sans"/>
                <a:cs typeface="Open Sans"/>
              </a:rPr>
              <a:t>Ze hebben behoefte aan informatie en vaccinatie vanuit een vertrouwde partij </a:t>
            </a:r>
          </a:p>
          <a:p>
            <a:pPr lvl="1"/>
            <a:r>
              <a:rPr lang="nl-NL">
                <a:latin typeface="Aptos"/>
                <a:ea typeface="Open Sans"/>
                <a:cs typeface="Open Sans"/>
              </a:rPr>
              <a:t>Ze laten zich alleen vaccineren als vaccinatie vrijwillig en laagdrempelig wordt aangeboden</a:t>
            </a:r>
          </a:p>
          <a:p>
            <a:pPr lvl="1"/>
            <a:endParaRPr lang="nl-NL">
              <a:latin typeface="Aptos"/>
            </a:endParaRPr>
          </a:p>
        </p:txBody>
      </p:sp>
      <p:sp>
        <p:nvSpPr>
          <p:cNvPr id="4" name="Slide Number Placeholder 3">
            <a:extLst>
              <a:ext uri="{FF2B5EF4-FFF2-40B4-BE49-F238E27FC236}">
                <a16:creationId xmlns:a16="http://schemas.microsoft.com/office/drawing/2014/main" id="{0CBF5BBA-3692-D654-5E7A-B0C403E2049A}"/>
              </a:ext>
            </a:extLst>
          </p:cNvPr>
          <p:cNvSpPr>
            <a:spLocks noGrp="1"/>
          </p:cNvSpPr>
          <p:nvPr>
            <p:ph type="sldNum" sz="quarter" idx="4"/>
          </p:nvPr>
        </p:nvSpPr>
        <p:spPr/>
        <p:txBody>
          <a:bodyPr/>
          <a:lstStyle/>
          <a:p>
            <a:pPr>
              <a:defRPr/>
            </a:pPr>
            <a:fld id="{3669F5D8-2812-434D-BADC-0CB84C36738D}" type="slidenum">
              <a:rPr lang="nl-NL" altLang="nl-NL" smtClean="0"/>
              <a:pPr>
                <a:defRPr/>
              </a:pPr>
              <a:t>22</a:t>
            </a:fld>
            <a:endParaRPr lang="nl-NL" altLang="nl-NL"/>
          </a:p>
        </p:txBody>
      </p:sp>
      <p:sp>
        <p:nvSpPr>
          <p:cNvPr id="5" name="Date Placeholder 4">
            <a:extLst>
              <a:ext uri="{FF2B5EF4-FFF2-40B4-BE49-F238E27FC236}">
                <a16:creationId xmlns:a16="http://schemas.microsoft.com/office/drawing/2014/main" id="{1878D87E-F52A-2D6E-EBAD-2E42F30762E8}"/>
              </a:ext>
            </a:extLst>
          </p:cNvPr>
          <p:cNvSpPr>
            <a:spLocks noGrp="1"/>
          </p:cNvSpPr>
          <p:nvPr>
            <p:ph type="dt" sz="half" idx="2"/>
          </p:nvPr>
        </p:nvSpPr>
        <p:spPr/>
        <p:txBody>
          <a:bodyPr/>
          <a:lstStyle/>
          <a:p>
            <a:pPr>
              <a:defRPr/>
            </a:pPr>
            <a:fld id="{1A646F7F-79D7-45B3-8963-BD62BC6E139A}" type="datetime1">
              <a:rPr lang="nl-NL" altLang="nl-NL" smtClean="0"/>
              <a:pPr>
                <a:defRPr/>
              </a:pPr>
              <a:t>26-6-2025</a:t>
            </a:fld>
            <a:endParaRPr lang="nl-NL" altLang="nl-NL"/>
          </a:p>
        </p:txBody>
      </p:sp>
      <p:pic>
        <p:nvPicPr>
          <p:cNvPr id="6" name="Graphic 5" descr="Megafoon 1 silhouet">
            <a:extLst>
              <a:ext uri="{FF2B5EF4-FFF2-40B4-BE49-F238E27FC236}">
                <a16:creationId xmlns:a16="http://schemas.microsoft.com/office/drawing/2014/main" id="{37BB7F80-FBDB-7B02-2BBB-DB7F6944A7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44492" y="360912"/>
            <a:ext cx="1555920" cy="1555920"/>
          </a:xfrm>
          <a:prstGeom prst="rect">
            <a:avLst/>
          </a:prstGeom>
        </p:spPr>
      </p:pic>
    </p:spTree>
    <p:extLst>
      <p:ext uri="{BB962C8B-B14F-4D97-AF65-F5344CB8AC3E}">
        <p14:creationId xmlns:p14="http://schemas.microsoft.com/office/powerpoint/2010/main" val="2231858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7C2CE1-AC41-B709-2EE0-875529218EF8}"/>
              </a:ext>
            </a:extLst>
          </p:cNvPr>
          <p:cNvSpPr>
            <a:spLocks noGrp="1"/>
          </p:cNvSpPr>
          <p:nvPr>
            <p:ph type="title"/>
          </p:nvPr>
        </p:nvSpPr>
        <p:spPr/>
        <p:txBody>
          <a:bodyPr/>
          <a:lstStyle/>
          <a:p>
            <a:r>
              <a:rPr lang="nl-NL"/>
              <a:t>Discussie	</a:t>
            </a:r>
          </a:p>
        </p:txBody>
      </p:sp>
      <p:sp>
        <p:nvSpPr>
          <p:cNvPr id="3" name="Tijdelijke aanduiding voor inhoud 2">
            <a:extLst>
              <a:ext uri="{FF2B5EF4-FFF2-40B4-BE49-F238E27FC236}">
                <a16:creationId xmlns:a16="http://schemas.microsoft.com/office/drawing/2014/main" id="{25409A31-9559-52C4-60F6-650B511FFCEE}"/>
              </a:ext>
            </a:extLst>
          </p:cNvPr>
          <p:cNvSpPr>
            <a:spLocks noGrp="1"/>
          </p:cNvSpPr>
          <p:nvPr>
            <p:ph idx="1"/>
          </p:nvPr>
        </p:nvSpPr>
        <p:spPr/>
        <p:txBody>
          <a:bodyPr/>
          <a:lstStyle/>
          <a:p>
            <a:pPr marL="0" indent="0">
              <a:buNone/>
            </a:pPr>
            <a:r>
              <a:rPr lang="nl-NL">
                <a:latin typeface="Aptos"/>
                <a:ea typeface="Open Sans"/>
                <a:cs typeface="Open Sans"/>
              </a:rPr>
              <a:t>Beperkingen:</a:t>
            </a:r>
          </a:p>
          <a:p>
            <a:pPr lvl="1"/>
            <a:r>
              <a:rPr lang="nl-NL">
                <a:latin typeface="Aptos"/>
                <a:ea typeface="Open Sans"/>
                <a:cs typeface="Open Sans"/>
              </a:rPr>
              <a:t>Beperkte generaliseerbaarheid: 12 pluimveehouders gesproken</a:t>
            </a:r>
          </a:p>
          <a:p>
            <a:pPr lvl="1"/>
            <a:r>
              <a:rPr lang="nl-NL">
                <a:latin typeface="Aptos"/>
                <a:ea typeface="Open Sans"/>
                <a:cs typeface="Open Sans"/>
              </a:rPr>
              <a:t>Kans op selectiebias: door werving via belangenorganisaties</a:t>
            </a:r>
          </a:p>
          <a:p>
            <a:pPr lvl="1"/>
            <a:r>
              <a:rPr lang="nl-NL">
                <a:latin typeface="Aptos"/>
                <a:ea typeface="Open Sans"/>
                <a:cs typeface="Open Sans"/>
              </a:rPr>
              <a:t>Beperking: geen varkenshouders geïncludeerd, terwijl zij ook risicogroep zijn</a:t>
            </a:r>
            <a:r>
              <a:rPr lang="nl-NL" baseline="30000">
                <a:latin typeface="Aptos"/>
                <a:ea typeface="Open Sans"/>
                <a:cs typeface="Open Sans"/>
              </a:rPr>
              <a:t>3</a:t>
            </a:r>
          </a:p>
          <a:p>
            <a:pPr lvl="1"/>
            <a:r>
              <a:rPr lang="nl-NL">
                <a:latin typeface="Aptos"/>
                <a:ea typeface="Open Sans"/>
                <a:cs typeface="Open Sans"/>
              </a:rPr>
              <a:t>Uitleg in introductie van interviews beïnvloed mogelijk antwoorden van deelnemers</a:t>
            </a:r>
          </a:p>
          <a:p>
            <a:pPr lvl="1"/>
            <a:r>
              <a:rPr lang="nl-NL">
                <a:latin typeface="Aptos"/>
                <a:ea typeface="Open Sans"/>
                <a:cs typeface="Open Sans"/>
              </a:rPr>
              <a:t>De preventieve influenza vaccinatie is een hypothetisch/toekomstig scenario, respondenten denken tijdens interview na over het onderwerp, beslissing is nog niet altijd gemaakt</a:t>
            </a:r>
          </a:p>
          <a:p>
            <a:pPr marL="457200" lvl="1" indent="0">
              <a:buNone/>
            </a:pPr>
            <a:endParaRPr lang="nl-NL">
              <a:latin typeface="Aptos"/>
              <a:ea typeface="Open Sans"/>
              <a:cs typeface="Open Sans"/>
            </a:endParaRPr>
          </a:p>
          <a:p>
            <a:pPr marL="0" indent="0">
              <a:lnSpc>
                <a:spcPct val="107000"/>
              </a:lnSpc>
              <a:spcAft>
                <a:spcPts val="800"/>
              </a:spcAft>
              <a:buNone/>
            </a:pPr>
            <a:r>
              <a:rPr lang="nl-NL" sz="1800" u="none" strike="noStrike" kern="100">
                <a:effectLst/>
                <a:latin typeface="Aptos" panose="020B0004020202020204" pitchFamily="34" charset="0"/>
                <a:ea typeface="Aptos" panose="020B0004020202020204" pitchFamily="34" charset="0"/>
                <a:cs typeface="Times New Roman" panose="02020603050405020304" pitchFamily="18" charset="0"/>
              </a:rPr>
              <a:t> </a:t>
            </a:r>
            <a:r>
              <a:rPr lang="nl-NL" sz="1000" u="none" strike="noStrike" kern="100">
                <a:effectLst/>
                <a:latin typeface="Aptos" panose="020B0004020202020204" pitchFamily="34" charset="0"/>
                <a:ea typeface="Aptos" panose="020B0004020202020204" pitchFamily="34" charset="0"/>
                <a:cs typeface="Times New Roman" panose="02020603050405020304" pitchFamily="18" charset="0"/>
              </a:rPr>
              <a:t>2: </a:t>
            </a:r>
            <a:r>
              <a:rPr lang="en-US" sz="1000"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The Importance of Including Swine and Poultry Workers in Influenza Vaccination Programs - PMC</a:t>
            </a:r>
            <a:endParaRPr lang="nl-NL"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endParaRPr lang="nl-NL" sz="1800" kern="10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nl-NL"/>
          </a:p>
        </p:txBody>
      </p:sp>
      <p:sp>
        <p:nvSpPr>
          <p:cNvPr id="4" name="Tijdelijke aanduiding voor dianummer 3">
            <a:extLst>
              <a:ext uri="{FF2B5EF4-FFF2-40B4-BE49-F238E27FC236}">
                <a16:creationId xmlns:a16="http://schemas.microsoft.com/office/drawing/2014/main" id="{749BB0CC-EDCE-C632-0D2A-66B1E38F4649}"/>
              </a:ext>
            </a:extLst>
          </p:cNvPr>
          <p:cNvSpPr>
            <a:spLocks noGrp="1"/>
          </p:cNvSpPr>
          <p:nvPr>
            <p:ph type="sldNum" sz="quarter" idx="4"/>
          </p:nvPr>
        </p:nvSpPr>
        <p:spPr/>
        <p:txBody>
          <a:bodyPr/>
          <a:lstStyle/>
          <a:p>
            <a:pPr>
              <a:defRPr/>
            </a:pPr>
            <a:fld id="{3669F5D8-2812-434D-BADC-0CB84C36738D}" type="slidenum">
              <a:rPr lang="nl-NL" altLang="nl-NL" smtClean="0"/>
              <a:pPr>
                <a:defRPr/>
              </a:pPr>
              <a:t>23</a:t>
            </a:fld>
            <a:endParaRPr lang="nl-NL" altLang="nl-NL"/>
          </a:p>
        </p:txBody>
      </p:sp>
      <p:sp>
        <p:nvSpPr>
          <p:cNvPr id="5" name="Tijdelijke aanduiding voor datum 4">
            <a:extLst>
              <a:ext uri="{FF2B5EF4-FFF2-40B4-BE49-F238E27FC236}">
                <a16:creationId xmlns:a16="http://schemas.microsoft.com/office/drawing/2014/main" id="{991B795D-F2C6-7666-FD0D-B05F40F9B3F7}"/>
              </a:ext>
            </a:extLst>
          </p:cNvPr>
          <p:cNvSpPr>
            <a:spLocks noGrp="1"/>
          </p:cNvSpPr>
          <p:nvPr>
            <p:ph type="dt" sz="half" idx="2"/>
          </p:nvPr>
        </p:nvSpPr>
        <p:spPr/>
        <p:txBody>
          <a:bodyPr/>
          <a:lstStyle/>
          <a:p>
            <a:pPr>
              <a:defRPr/>
            </a:pPr>
            <a:fld id="{1A646F7F-79D7-45B3-8963-BD62BC6E139A}" type="datetime1">
              <a:rPr lang="nl-NL" altLang="nl-NL" smtClean="0"/>
              <a:pPr>
                <a:defRPr/>
              </a:pPr>
              <a:t>26-6-2025</a:t>
            </a:fld>
            <a:endParaRPr lang="nl-NL" altLang="nl-NL"/>
          </a:p>
        </p:txBody>
      </p:sp>
    </p:spTree>
    <p:extLst>
      <p:ext uri="{BB962C8B-B14F-4D97-AF65-F5344CB8AC3E}">
        <p14:creationId xmlns:p14="http://schemas.microsoft.com/office/powerpoint/2010/main" val="1628065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623B0-EA79-8D10-DDFE-204E5B36E7ED}"/>
              </a:ext>
            </a:extLst>
          </p:cNvPr>
          <p:cNvSpPr>
            <a:spLocks noGrp="1"/>
          </p:cNvSpPr>
          <p:nvPr>
            <p:ph type="title"/>
          </p:nvPr>
        </p:nvSpPr>
        <p:spPr/>
        <p:txBody>
          <a:bodyPr/>
          <a:lstStyle/>
          <a:p>
            <a:r>
              <a:rPr lang="nl-NL"/>
              <a:t>Discussie</a:t>
            </a:r>
          </a:p>
        </p:txBody>
      </p:sp>
      <p:sp>
        <p:nvSpPr>
          <p:cNvPr id="3" name="Tijdelijke aanduiding voor inhoud 2">
            <a:extLst>
              <a:ext uri="{FF2B5EF4-FFF2-40B4-BE49-F238E27FC236}">
                <a16:creationId xmlns:a16="http://schemas.microsoft.com/office/drawing/2014/main" id="{8215571B-1E94-ED56-267E-EDCF14CAEB4E}"/>
              </a:ext>
            </a:extLst>
          </p:cNvPr>
          <p:cNvSpPr>
            <a:spLocks noGrp="1"/>
          </p:cNvSpPr>
          <p:nvPr>
            <p:ph idx="1"/>
          </p:nvPr>
        </p:nvSpPr>
        <p:spPr/>
        <p:txBody>
          <a:bodyPr/>
          <a:lstStyle/>
          <a:p>
            <a:pPr marL="0" indent="0">
              <a:buNone/>
            </a:pPr>
            <a:r>
              <a:rPr lang="nl-NL">
                <a:latin typeface="Aptos"/>
                <a:ea typeface="Open Sans"/>
                <a:cs typeface="Open Sans"/>
              </a:rPr>
              <a:t>Sterke punten: </a:t>
            </a:r>
          </a:p>
          <a:p>
            <a:pPr lvl="1"/>
            <a:r>
              <a:rPr lang="nl-NL">
                <a:latin typeface="Aptos"/>
                <a:ea typeface="Open Sans"/>
                <a:cs typeface="Open Sans"/>
              </a:rPr>
              <a:t>Resultaten leveren nieuwe relevante informatie voor de toekomst. Niet eerder onderzoek gedaan naar dit onderwerp in deze doelgroep</a:t>
            </a:r>
          </a:p>
          <a:p>
            <a:pPr lvl="1"/>
            <a:r>
              <a:rPr lang="nl-NL">
                <a:latin typeface="Aptos"/>
                <a:ea typeface="Open Sans"/>
                <a:cs typeface="Open Sans"/>
              </a:rPr>
              <a:t>Diverse groep aan deelnemers, zowel in geslacht, leeftijd, woonplaats, opleidingsniveau en hun mening over de griepvaccinatie </a:t>
            </a:r>
          </a:p>
          <a:p>
            <a:pPr lvl="1"/>
            <a:r>
              <a:rPr lang="nl-NL">
                <a:latin typeface="Aptos"/>
                <a:ea typeface="Open Sans"/>
                <a:cs typeface="Open Sans"/>
              </a:rPr>
              <a:t>Werving via belangenorganisaties leverde in relatief korte tijd genoeg deelnemers op</a:t>
            </a:r>
          </a:p>
          <a:p>
            <a:pPr marL="0" indent="0">
              <a:spcAft>
                <a:spcPts val="800"/>
              </a:spcAft>
              <a:buNone/>
            </a:pPr>
            <a:endParaRPr lang="nl-NL"/>
          </a:p>
        </p:txBody>
      </p:sp>
      <p:sp>
        <p:nvSpPr>
          <p:cNvPr id="4" name="Tijdelijke aanduiding voor dianummer 3">
            <a:extLst>
              <a:ext uri="{FF2B5EF4-FFF2-40B4-BE49-F238E27FC236}">
                <a16:creationId xmlns:a16="http://schemas.microsoft.com/office/drawing/2014/main" id="{AB061321-02EB-C196-2392-49565AC3D0CA}"/>
              </a:ext>
            </a:extLst>
          </p:cNvPr>
          <p:cNvSpPr>
            <a:spLocks noGrp="1"/>
          </p:cNvSpPr>
          <p:nvPr>
            <p:ph type="sldNum" sz="quarter" idx="4"/>
          </p:nvPr>
        </p:nvSpPr>
        <p:spPr/>
        <p:txBody>
          <a:bodyPr/>
          <a:lstStyle/>
          <a:p>
            <a:pPr>
              <a:defRPr/>
            </a:pPr>
            <a:fld id="{3669F5D8-2812-434D-BADC-0CB84C36738D}" type="slidenum">
              <a:rPr lang="nl-NL" altLang="nl-NL" smtClean="0"/>
              <a:pPr>
                <a:defRPr/>
              </a:pPr>
              <a:t>24</a:t>
            </a:fld>
            <a:endParaRPr lang="nl-NL" altLang="nl-NL"/>
          </a:p>
        </p:txBody>
      </p:sp>
      <p:sp>
        <p:nvSpPr>
          <p:cNvPr id="5" name="Tijdelijke aanduiding voor datum 4">
            <a:extLst>
              <a:ext uri="{FF2B5EF4-FFF2-40B4-BE49-F238E27FC236}">
                <a16:creationId xmlns:a16="http://schemas.microsoft.com/office/drawing/2014/main" id="{843EAE9F-B1C8-BE68-7126-DCCCE4E39097}"/>
              </a:ext>
            </a:extLst>
          </p:cNvPr>
          <p:cNvSpPr>
            <a:spLocks noGrp="1"/>
          </p:cNvSpPr>
          <p:nvPr>
            <p:ph type="dt" sz="half" idx="2"/>
          </p:nvPr>
        </p:nvSpPr>
        <p:spPr/>
        <p:txBody>
          <a:bodyPr/>
          <a:lstStyle/>
          <a:p>
            <a:pPr>
              <a:defRPr/>
            </a:pPr>
            <a:fld id="{1A646F7F-79D7-45B3-8963-BD62BC6E139A}" type="datetime1">
              <a:rPr lang="nl-NL" altLang="nl-NL" smtClean="0"/>
              <a:pPr>
                <a:defRPr/>
              </a:pPr>
              <a:t>26-6-2025</a:t>
            </a:fld>
            <a:endParaRPr lang="nl-NL" altLang="nl-NL"/>
          </a:p>
        </p:txBody>
      </p:sp>
    </p:spTree>
    <p:extLst>
      <p:ext uri="{BB962C8B-B14F-4D97-AF65-F5344CB8AC3E}">
        <p14:creationId xmlns:p14="http://schemas.microsoft.com/office/powerpoint/2010/main" val="1133356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BD639-1F79-C269-415E-B2DA4A7DAEC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4729CED-E572-E929-6097-2CC22D323486}"/>
              </a:ext>
            </a:extLst>
          </p:cNvPr>
          <p:cNvSpPr>
            <a:spLocks noGrp="1"/>
          </p:cNvSpPr>
          <p:nvPr>
            <p:ph type="title"/>
          </p:nvPr>
        </p:nvSpPr>
        <p:spPr>
          <a:xfrm>
            <a:off x="684108" y="680516"/>
            <a:ext cx="10296675" cy="998538"/>
          </a:xfrm>
        </p:spPr>
        <p:txBody>
          <a:bodyPr/>
          <a:lstStyle/>
          <a:p>
            <a:r>
              <a:rPr lang="nl-NL">
                <a:latin typeface="Aptos"/>
              </a:rPr>
              <a:t>Aanbevelingen </a:t>
            </a:r>
            <a:endParaRPr lang="nl-NL">
              <a:latin typeface="Aptos" panose="020B0004020202020204" pitchFamily="34" charset="0"/>
            </a:endParaRPr>
          </a:p>
        </p:txBody>
      </p:sp>
      <p:sp>
        <p:nvSpPr>
          <p:cNvPr id="3" name="Tijdelijke aanduiding voor inhoud 2">
            <a:extLst>
              <a:ext uri="{FF2B5EF4-FFF2-40B4-BE49-F238E27FC236}">
                <a16:creationId xmlns:a16="http://schemas.microsoft.com/office/drawing/2014/main" id="{FF361D8D-5BFD-741E-FAAF-ACFA16125D72}"/>
              </a:ext>
            </a:extLst>
          </p:cNvPr>
          <p:cNvSpPr>
            <a:spLocks noGrp="1"/>
          </p:cNvSpPr>
          <p:nvPr>
            <p:ph idx="1"/>
          </p:nvPr>
        </p:nvSpPr>
        <p:spPr>
          <a:xfrm>
            <a:off x="1944682" y="1421689"/>
            <a:ext cx="8184054" cy="3497703"/>
          </a:xfrm>
        </p:spPr>
        <p:txBody>
          <a:bodyPr/>
          <a:lstStyle/>
          <a:p>
            <a:pPr marL="0" indent="0">
              <a:lnSpc>
                <a:spcPct val="100000"/>
              </a:lnSpc>
              <a:spcBef>
                <a:spcPts val="600"/>
              </a:spcBef>
              <a:buNone/>
            </a:pPr>
            <a:r>
              <a:rPr lang="nl-NL">
                <a:effectLst/>
                <a:latin typeface="Aptos  "/>
                <a:ea typeface="Aptos" panose="020B0004020202020204" pitchFamily="34" charset="0"/>
                <a:cs typeface="Times New Roman"/>
              </a:rPr>
              <a:t>Informatievoorziening: 	</a:t>
            </a:r>
          </a:p>
          <a:p>
            <a:pPr lvl="1">
              <a:lnSpc>
                <a:spcPct val="100000"/>
              </a:lnSpc>
              <a:spcBef>
                <a:spcPts val="600"/>
              </a:spcBef>
            </a:pPr>
            <a:r>
              <a:rPr lang="nl-NL">
                <a:effectLst/>
                <a:latin typeface="Aptos  "/>
                <a:ea typeface="Aptos" panose="020B0004020202020204" pitchFamily="34" charset="0"/>
                <a:cs typeface="Times New Roman"/>
              </a:rPr>
              <a:t>R</a:t>
            </a:r>
            <a:r>
              <a:rPr lang="nl-NL">
                <a:effectLst/>
                <a:latin typeface="Aptos  "/>
              </a:rPr>
              <a:t>ekening houden met uiteenlopende houdingen</a:t>
            </a:r>
          </a:p>
          <a:p>
            <a:pPr lvl="1">
              <a:lnSpc>
                <a:spcPct val="100000"/>
              </a:lnSpc>
              <a:spcBef>
                <a:spcPts val="600"/>
              </a:spcBef>
            </a:pPr>
            <a:r>
              <a:rPr lang="nl-NL">
                <a:latin typeface="Aptos  "/>
              </a:rPr>
              <a:t>Benadruk ernst van mogelijke gevolgen</a:t>
            </a:r>
          </a:p>
          <a:p>
            <a:pPr lvl="1">
              <a:lnSpc>
                <a:spcPct val="100000"/>
              </a:lnSpc>
              <a:spcBef>
                <a:spcPts val="600"/>
              </a:spcBef>
            </a:pPr>
            <a:r>
              <a:rPr lang="nl-NL">
                <a:effectLst/>
                <a:latin typeface="Aptos  "/>
              </a:rPr>
              <a:t>Benadruk motiverende factoren: </a:t>
            </a:r>
            <a:br>
              <a:rPr lang="nl-NL">
                <a:effectLst/>
                <a:latin typeface="Aptos  "/>
              </a:rPr>
            </a:br>
            <a:r>
              <a:rPr lang="nl-NL">
                <a:effectLst/>
                <a:latin typeface="Aptos  "/>
              </a:rPr>
              <a:t>- Risico vermenging verkleinen en mogelijke pandemie voorkomen. </a:t>
            </a:r>
            <a:br>
              <a:rPr lang="nl-NL">
                <a:effectLst/>
                <a:latin typeface="Aptos  "/>
              </a:rPr>
            </a:br>
            <a:r>
              <a:rPr lang="nl-NL">
                <a:effectLst/>
                <a:latin typeface="Aptos  "/>
              </a:rPr>
              <a:t>- Positieve invloed op imago pluimveesector</a:t>
            </a:r>
          </a:p>
          <a:p>
            <a:pPr lvl="1">
              <a:lnSpc>
                <a:spcPct val="100000"/>
              </a:lnSpc>
              <a:spcBef>
                <a:spcPts val="600"/>
              </a:spcBef>
            </a:pPr>
            <a:r>
              <a:rPr lang="nl-NL">
                <a:effectLst/>
                <a:latin typeface="Aptos  "/>
              </a:rPr>
              <a:t>Vergroot draagvlak door te communiceren wie risicogroepen zijn</a:t>
            </a:r>
          </a:p>
          <a:p>
            <a:pPr lvl="1">
              <a:lnSpc>
                <a:spcPct val="100000"/>
              </a:lnSpc>
              <a:spcBef>
                <a:spcPts val="600"/>
              </a:spcBef>
            </a:pPr>
            <a:r>
              <a:rPr lang="nl-NL">
                <a:effectLst/>
                <a:latin typeface="Aptos  "/>
              </a:rPr>
              <a:t>Van eenvoudige tot verdiepende informatie </a:t>
            </a:r>
          </a:p>
          <a:p>
            <a:pPr lvl="1">
              <a:lnSpc>
                <a:spcPct val="100000"/>
              </a:lnSpc>
              <a:spcBef>
                <a:spcPts val="600"/>
              </a:spcBef>
            </a:pPr>
            <a:r>
              <a:rPr lang="nl-NL">
                <a:effectLst/>
                <a:latin typeface="Aptos  "/>
              </a:rPr>
              <a:t>Informatie aanbieden via belangenorganisaties van de eigen sector</a:t>
            </a:r>
          </a:p>
          <a:p>
            <a:pPr lvl="1">
              <a:lnSpc>
                <a:spcPct val="100000"/>
              </a:lnSpc>
              <a:spcBef>
                <a:spcPts val="600"/>
              </a:spcBef>
            </a:pPr>
            <a:r>
              <a:rPr lang="nl-NL">
                <a:effectLst/>
                <a:latin typeface="Aptos  "/>
              </a:rPr>
              <a:t>Informeer vertrouwde experts: huisarts, dierenarts en pluimveeadviseur</a:t>
            </a:r>
          </a:p>
          <a:p>
            <a:pPr marL="0" indent="0">
              <a:buNone/>
            </a:pPr>
            <a:br>
              <a:rPr lang="nl-NL">
                <a:latin typeface="Aptos"/>
                <a:ea typeface="Aptos" panose="020B0004020202020204" pitchFamily="34" charset="0"/>
                <a:cs typeface="Times New Roman"/>
              </a:rPr>
            </a:br>
            <a:r>
              <a:rPr lang="nl-NL">
                <a:latin typeface="Aptos"/>
                <a:ea typeface="Aptos" panose="020B0004020202020204" pitchFamily="34" charset="0"/>
                <a:cs typeface="Times New Roman"/>
              </a:rPr>
              <a:t>Praktische uitvoering: </a:t>
            </a:r>
          </a:p>
          <a:p>
            <a:pPr lvl="1"/>
            <a:r>
              <a:rPr lang="nl-NL">
                <a:effectLst/>
                <a:latin typeface="Aptos"/>
                <a:ea typeface="Aptos" panose="020B0004020202020204" pitchFamily="34" charset="0"/>
                <a:cs typeface="Times New Roman"/>
              </a:rPr>
              <a:t>Vaccinatie laagdrempelig aanbieden via een vertrouwde partij: </a:t>
            </a:r>
          </a:p>
          <a:p>
            <a:pPr marL="914400" lvl="2" indent="0">
              <a:buNone/>
            </a:pPr>
            <a:r>
              <a:rPr lang="nl-NL" sz="1800">
                <a:effectLst/>
                <a:latin typeface="Aptos"/>
                <a:ea typeface="Aptos" panose="020B0004020202020204" pitchFamily="34" charset="0"/>
                <a:cs typeface="Times New Roman"/>
              </a:rPr>
              <a:t>dichtbij, flexibel qua timing en gratis</a:t>
            </a:r>
            <a:endParaRPr lang="nl-NL" sz="1800" kern="100">
              <a:effectLst/>
              <a:latin typeface="Aptos"/>
              <a:ea typeface="Aptos" panose="020B0004020202020204" pitchFamily="34" charset="0"/>
              <a:cs typeface="Times New Roman"/>
            </a:endParaRPr>
          </a:p>
          <a:p>
            <a:pPr marL="0" indent="0">
              <a:lnSpc>
                <a:spcPct val="107000"/>
              </a:lnSpc>
              <a:spcBef>
                <a:spcPts val="0"/>
              </a:spcBef>
              <a:buNone/>
            </a:pPr>
            <a:endParaRPr lang="nl-NL" kern="100">
              <a:effectLst/>
              <a:latin typeface="Aptos" panose="020B0004020202020204" pitchFamily="34" charset="0"/>
              <a:ea typeface="Aptos" panose="020B0004020202020204" pitchFamily="34" charset="0"/>
              <a:cs typeface="Times New Roman"/>
            </a:endParaRPr>
          </a:p>
        </p:txBody>
      </p:sp>
      <p:sp>
        <p:nvSpPr>
          <p:cNvPr id="4" name="Tijdelijke aanduiding voor dianummer 3">
            <a:extLst>
              <a:ext uri="{FF2B5EF4-FFF2-40B4-BE49-F238E27FC236}">
                <a16:creationId xmlns:a16="http://schemas.microsoft.com/office/drawing/2014/main" id="{33B518E9-AC16-4952-FA14-F1C753E8D055}"/>
              </a:ext>
            </a:extLst>
          </p:cNvPr>
          <p:cNvSpPr>
            <a:spLocks noGrp="1"/>
          </p:cNvSpPr>
          <p:nvPr>
            <p:ph type="sldNum" sz="quarter" idx="4"/>
          </p:nvPr>
        </p:nvSpPr>
        <p:spPr/>
        <p:txBody>
          <a:bodyPr/>
          <a:lstStyle/>
          <a:p>
            <a:pPr>
              <a:defRPr/>
            </a:pPr>
            <a:fld id="{3669F5D8-2812-434D-BADC-0CB84C36738D}" type="slidenum">
              <a:rPr lang="nl-NL" altLang="nl-NL" smtClean="0"/>
              <a:pPr>
                <a:defRPr/>
              </a:pPr>
              <a:t>25</a:t>
            </a:fld>
            <a:endParaRPr lang="nl-NL" altLang="nl-NL"/>
          </a:p>
        </p:txBody>
      </p:sp>
      <p:sp>
        <p:nvSpPr>
          <p:cNvPr id="5" name="Tijdelijke aanduiding voor datum 4">
            <a:extLst>
              <a:ext uri="{FF2B5EF4-FFF2-40B4-BE49-F238E27FC236}">
                <a16:creationId xmlns:a16="http://schemas.microsoft.com/office/drawing/2014/main" id="{FEAE3D46-A311-471B-F73C-1EC9C2955BE0}"/>
              </a:ext>
            </a:extLst>
          </p:cNvPr>
          <p:cNvSpPr>
            <a:spLocks noGrp="1"/>
          </p:cNvSpPr>
          <p:nvPr>
            <p:ph type="dt" sz="half" idx="2"/>
          </p:nvPr>
        </p:nvSpPr>
        <p:spPr/>
        <p:txBody>
          <a:bodyPr/>
          <a:lstStyle/>
          <a:p>
            <a:pPr>
              <a:defRPr/>
            </a:pPr>
            <a:fld id="{1A646F7F-79D7-45B3-8963-BD62BC6E139A}" type="datetime1">
              <a:rPr lang="nl-NL" altLang="nl-NL" smtClean="0"/>
              <a:pPr>
                <a:defRPr/>
              </a:pPr>
              <a:t>26-6-2025</a:t>
            </a:fld>
            <a:endParaRPr lang="nl-NL" altLang="nl-NL"/>
          </a:p>
        </p:txBody>
      </p:sp>
      <p:pic>
        <p:nvPicPr>
          <p:cNvPr id="11" name="Graphic 10" descr="Klembord met vinkjes silhouet">
            <a:extLst>
              <a:ext uri="{FF2B5EF4-FFF2-40B4-BE49-F238E27FC236}">
                <a16:creationId xmlns:a16="http://schemas.microsoft.com/office/drawing/2014/main" id="{FDFB2E96-DB34-9861-ED4C-209CCBFD31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6640" y="390830"/>
            <a:ext cx="1440000" cy="1440000"/>
          </a:xfrm>
          <a:prstGeom prst="rect">
            <a:avLst/>
          </a:prstGeom>
        </p:spPr>
      </p:pic>
      <p:grpSp>
        <p:nvGrpSpPr>
          <p:cNvPr id="14" name="Groep 13">
            <a:extLst>
              <a:ext uri="{FF2B5EF4-FFF2-40B4-BE49-F238E27FC236}">
                <a16:creationId xmlns:a16="http://schemas.microsoft.com/office/drawing/2014/main" id="{28498274-F914-10F8-544D-61EE7A7F1E64}"/>
              </a:ext>
            </a:extLst>
          </p:cNvPr>
          <p:cNvGrpSpPr/>
          <p:nvPr/>
        </p:nvGrpSpPr>
        <p:grpSpPr>
          <a:xfrm>
            <a:off x="635001" y="4581256"/>
            <a:ext cx="1152000" cy="1152000"/>
            <a:chOff x="10364820" y="260808"/>
            <a:chExt cx="1355294" cy="1355294"/>
          </a:xfrm>
        </p:grpSpPr>
        <p:pic>
          <p:nvPicPr>
            <p:cNvPr id="12" name="Graphic 11" descr="Introductiepagina silhouet">
              <a:extLst>
                <a:ext uri="{FF2B5EF4-FFF2-40B4-BE49-F238E27FC236}">
                  <a16:creationId xmlns:a16="http://schemas.microsoft.com/office/drawing/2014/main" id="{FA42218D-A43F-320D-224F-7CD27EEA88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64820" y="260808"/>
              <a:ext cx="1355294" cy="1355294"/>
            </a:xfrm>
            <a:prstGeom prst="rect">
              <a:avLst/>
            </a:prstGeom>
          </p:spPr>
        </p:pic>
        <p:pic>
          <p:nvPicPr>
            <p:cNvPr id="13" name="Graphic 12" descr="Naald silhouet">
              <a:extLst>
                <a:ext uri="{FF2B5EF4-FFF2-40B4-BE49-F238E27FC236}">
                  <a16:creationId xmlns:a16="http://schemas.microsoft.com/office/drawing/2014/main" id="{3D29CBF0-3F3A-BAB4-381B-DBF3AB5963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750253">
              <a:off x="10819068" y="715056"/>
              <a:ext cx="465882" cy="465882"/>
            </a:xfrm>
            <a:prstGeom prst="rect">
              <a:avLst/>
            </a:prstGeom>
          </p:spPr>
        </p:pic>
      </p:grpSp>
      <p:pic>
        <p:nvPicPr>
          <p:cNvPr id="6" name="Graphic 5" descr="Krant silhouet">
            <a:extLst>
              <a:ext uri="{FF2B5EF4-FFF2-40B4-BE49-F238E27FC236}">
                <a16:creationId xmlns:a16="http://schemas.microsoft.com/office/drawing/2014/main" id="{9B9F212D-C5F8-92BE-A45C-52DE242540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3001" y="1571865"/>
            <a:ext cx="1044000" cy="1044000"/>
          </a:xfrm>
          <a:prstGeom prst="rect">
            <a:avLst/>
          </a:prstGeom>
        </p:spPr>
      </p:pic>
    </p:spTree>
    <p:extLst>
      <p:ext uri="{BB962C8B-B14F-4D97-AF65-F5344CB8AC3E}">
        <p14:creationId xmlns:p14="http://schemas.microsoft.com/office/powerpoint/2010/main" val="1528174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0CB20-0FD2-3897-6B40-CD89BFFF7563}"/>
            </a:ext>
          </a:extLst>
        </p:cNvPr>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E4FBDBA5-F2B3-391A-65DA-23B45AE97311}"/>
              </a:ext>
            </a:extLst>
          </p:cNvPr>
          <p:cNvSpPr>
            <a:spLocks noGrp="1"/>
          </p:cNvSpPr>
          <p:nvPr>
            <p:ph type="sldNum" sz="quarter" idx="10"/>
          </p:nvPr>
        </p:nvSpPr>
        <p:spPr>
          <a:xfrm>
            <a:off x="10480825" y="6356352"/>
            <a:ext cx="511175" cy="365125"/>
          </a:xfrm>
        </p:spPr>
        <p:txBody>
          <a:bodyPr/>
          <a:lstStyle/>
          <a:p>
            <a:pPr>
              <a:spcAft>
                <a:spcPts val="600"/>
              </a:spcAft>
              <a:defRPr/>
            </a:pPr>
            <a:fld id="{3669F5D8-2812-434D-BADC-0CB84C36738D}" type="slidenum">
              <a:rPr lang="nl-NL" altLang="nl-NL" smtClean="0"/>
              <a:pPr>
                <a:spcAft>
                  <a:spcPts val="600"/>
                </a:spcAft>
                <a:defRPr/>
              </a:pPr>
              <a:t>26</a:t>
            </a:fld>
            <a:endParaRPr lang="nl-NL" altLang="nl-NL"/>
          </a:p>
        </p:txBody>
      </p:sp>
      <p:sp>
        <p:nvSpPr>
          <p:cNvPr id="50" name="Date Placeholder 2">
            <a:extLst>
              <a:ext uri="{FF2B5EF4-FFF2-40B4-BE49-F238E27FC236}">
                <a16:creationId xmlns:a16="http://schemas.microsoft.com/office/drawing/2014/main" id="{61810859-EEF3-FC97-5F5A-96FC7A75F101}"/>
              </a:ext>
            </a:extLst>
          </p:cNvPr>
          <p:cNvSpPr>
            <a:spLocks noGrp="1"/>
          </p:cNvSpPr>
          <p:nvPr>
            <p:ph type="dt" sz="half" idx="11"/>
          </p:nvPr>
        </p:nvSpPr>
        <p:spPr>
          <a:xfrm>
            <a:off x="8544272" y="6356352"/>
            <a:ext cx="1081088" cy="365125"/>
          </a:xfrm>
        </p:spPr>
        <p:txBody>
          <a:bodyPr/>
          <a:lstStyle/>
          <a:p>
            <a:pPr>
              <a:spcAft>
                <a:spcPts val="600"/>
              </a:spcAft>
              <a:defRPr/>
            </a:pPr>
            <a:fld id="{1A646F7F-79D7-45B3-8963-BD62BC6E139A}" type="datetime1">
              <a:rPr lang="nl-NL" altLang="nl-NL" smtClean="0"/>
              <a:pPr>
                <a:spcAft>
                  <a:spcPts val="600"/>
                </a:spcAft>
                <a:defRPr/>
              </a:pPr>
              <a:t>26-6-2025</a:t>
            </a:fld>
            <a:endParaRPr lang="nl-NL" altLang="nl-NL"/>
          </a:p>
        </p:txBody>
      </p:sp>
      <p:sp>
        <p:nvSpPr>
          <p:cNvPr id="4" name="Titel 1">
            <a:extLst>
              <a:ext uri="{FF2B5EF4-FFF2-40B4-BE49-F238E27FC236}">
                <a16:creationId xmlns:a16="http://schemas.microsoft.com/office/drawing/2014/main" id="{7333921A-1915-5519-7441-E7ACE97D4330}"/>
              </a:ext>
            </a:extLst>
          </p:cNvPr>
          <p:cNvSpPr txBox="1">
            <a:spLocks/>
          </p:cNvSpPr>
          <p:nvPr/>
        </p:nvSpPr>
        <p:spPr bwMode="auto">
          <a:xfrm>
            <a:off x="695325" y="744438"/>
            <a:ext cx="6609117" cy="220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lnSpc>
                <a:spcPct val="90000"/>
              </a:lnSpc>
              <a:spcBef>
                <a:spcPct val="0"/>
              </a:spcBef>
              <a:spcAft>
                <a:spcPct val="0"/>
              </a:spcAft>
              <a:defRPr sz="3600" b="1" i="0" kern="1200">
                <a:solidFill>
                  <a:schemeClr val="tx2"/>
                </a:solidFill>
                <a:latin typeface="PT Sans" panose="020B0503020203020204" pitchFamily="34" charset="77"/>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spcAft>
                <a:spcPts val="600"/>
              </a:spcAft>
            </a:pPr>
            <a:r>
              <a:rPr lang="nl-NL" b="1" i="0" kern="1200">
                <a:latin typeface="Aptos" panose="020B0004020202020204" pitchFamily="34" charset="0"/>
              </a:rPr>
              <a:t>Bedankt voor de aandacht!</a:t>
            </a:r>
          </a:p>
          <a:p>
            <a:pPr>
              <a:spcAft>
                <a:spcPts val="600"/>
              </a:spcAft>
            </a:pPr>
            <a:endParaRPr lang="nl-NL">
              <a:latin typeface="Aptos" panose="020B0004020202020204" pitchFamily="34" charset="0"/>
            </a:endParaRPr>
          </a:p>
          <a:p>
            <a:pPr>
              <a:spcAft>
                <a:spcPts val="600"/>
              </a:spcAft>
            </a:pPr>
            <a:r>
              <a:rPr lang="nl-NL" b="1" i="0" kern="1200">
                <a:latin typeface="Aptos" panose="020B0004020202020204" pitchFamily="34" charset="0"/>
              </a:rPr>
              <a:t>Vragen?</a:t>
            </a:r>
          </a:p>
        </p:txBody>
      </p:sp>
      <p:sp>
        <p:nvSpPr>
          <p:cNvPr id="3" name="Tijdelijke aanduiding voor inhoud 2">
            <a:extLst>
              <a:ext uri="{FF2B5EF4-FFF2-40B4-BE49-F238E27FC236}">
                <a16:creationId xmlns:a16="http://schemas.microsoft.com/office/drawing/2014/main" id="{2DD1BBC0-6E93-B111-7FDB-1AF3A9CE0CBD}"/>
              </a:ext>
            </a:extLst>
          </p:cNvPr>
          <p:cNvSpPr>
            <a:spLocks noGrp="1"/>
          </p:cNvSpPr>
          <p:nvPr>
            <p:ph idx="12"/>
          </p:nvPr>
        </p:nvSpPr>
        <p:spPr>
          <a:xfrm>
            <a:off x="695325" y="2951484"/>
            <a:ext cx="6867301" cy="2709542"/>
          </a:xfrm>
        </p:spPr>
        <p:txBody>
          <a:bodyPr vert="horz" wrap="square" lIns="91440" tIns="45720" rIns="91440" bIns="45720" numCol="1" anchor="t" anchorCtr="0" compatLnSpc="1">
            <a:prstTxWarp prst="textNoShape">
              <a:avLst/>
            </a:prstTxWarp>
            <a:normAutofit/>
          </a:bodyPr>
          <a:lstStyle/>
          <a:p>
            <a:endParaRPr lang="nl-NL" sz="1400" i="1" kern="1200">
              <a:latin typeface="Open Sans" panose="020B0606030504020204" pitchFamily="34" charset="0"/>
              <a:ea typeface="Open Sans" panose="020B0606030504020204" pitchFamily="34" charset="0"/>
              <a:cs typeface="Open Sans" panose="020B0606030504020204" pitchFamily="34" charset="0"/>
            </a:endParaRPr>
          </a:p>
        </p:txBody>
      </p:sp>
      <p:pic>
        <p:nvPicPr>
          <p:cNvPr id="7" name="Afbeelding 6" descr="Afbeelding met persoon, overdekt, kleding, raam&#10;&#10;Automatisch gegenereerde beschrijving">
            <a:extLst>
              <a:ext uri="{FF2B5EF4-FFF2-40B4-BE49-F238E27FC236}">
                <a16:creationId xmlns:a16="http://schemas.microsoft.com/office/drawing/2014/main" id="{6627A6A4-E76F-9FBE-0B0B-4CA4A7358221}"/>
              </a:ext>
            </a:extLst>
          </p:cNvPr>
          <p:cNvPicPr>
            <a:picLocks noChangeAspect="1"/>
          </p:cNvPicPr>
          <p:nvPr/>
        </p:nvPicPr>
        <p:blipFill>
          <a:blip r:embed="rId2" cstate="print">
            <a:extLst>
              <a:ext uri="{28A0092B-C50C-407E-A947-70E740481C1C}">
                <a14:useLocalDpi xmlns:a14="http://schemas.microsoft.com/office/drawing/2010/main" val="0"/>
              </a:ext>
            </a:extLst>
          </a:blip>
          <a:srcRect l="-1" t="338" r="-1" b="12138"/>
          <a:stretch/>
        </p:blipFill>
        <p:spPr>
          <a:xfrm>
            <a:off x="8141119" y="1054250"/>
            <a:ext cx="4062274" cy="5326453"/>
          </a:xfrm>
          <a:custGeom>
            <a:avLst/>
            <a:gdLst>
              <a:gd name="connsiteX0" fmla="*/ 0 w 5400675"/>
              <a:gd name="connsiteY0" fmla="*/ 0 h 6857999"/>
              <a:gd name="connsiteX1" fmla="*/ 5400675 w 5400675"/>
              <a:gd name="connsiteY1" fmla="*/ 0 h 6857999"/>
              <a:gd name="connsiteX2" fmla="*/ 5400675 w 5400675"/>
              <a:gd name="connsiteY2" fmla="*/ 6857999 h 6857999"/>
              <a:gd name="connsiteX3" fmla="*/ 0 w 5400675"/>
              <a:gd name="connsiteY3" fmla="*/ 6857999 h 6857999"/>
              <a:gd name="connsiteX4" fmla="*/ 0 w 5400675"/>
              <a:gd name="connsiteY4" fmla="*/ 0 h 6857999"/>
              <a:gd name="connsiteX0" fmla="*/ 0 w 5400675"/>
              <a:gd name="connsiteY0" fmla="*/ 0 h 6857999"/>
              <a:gd name="connsiteX1" fmla="*/ 5400675 w 5400675"/>
              <a:gd name="connsiteY1" fmla="*/ 0 h 6857999"/>
              <a:gd name="connsiteX2" fmla="*/ 5400675 w 5400675"/>
              <a:gd name="connsiteY2" fmla="*/ 6857999 h 6857999"/>
              <a:gd name="connsiteX3" fmla="*/ 3826 w 5400675"/>
              <a:gd name="connsiteY3" fmla="*/ 6138722 h 6857999"/>
              <a:gd name="connsiteX4" fmla="*/ 0 w 5400675"/>
              <a:gd name="connsiteY4" fmla="*/ 0 h 6857999"/>
              <a:gd name="connsiteX0" fmla="*/ 0 w 5400675"/>
              <a:gd name="connsiteY0" fmla="*/ 0 h 6337671"/>
              <a:gd name="connsiteX1" fmla="*/ 5400675 w 5400675"/>
              <a:gd name="connsiteY1" fmla="*/ 0 h 6337671"/>
              <a:gd name="connsiteX2" fmla="*/ 5396849 w 5400675"/>
              <a:gd name="connsiteY2" fmla="*/ 6337671 h 6337671"/>
              <a:gd name="connsiteX3" fmla="*/ 3826 w 5400675"/>
              <a:gd name="connsiteY3" fmla="*/ 6138722 h 6337671"/>
              <a:gd name="connsiteX4" fmla="*/ 0 w 5400675"/>
              <a:gd name="connsiteY4" fmla="*/ 0 h 6337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675" h="6337671">
                <a:moveTo>
                  <a:pt x="0" y="0"/>
                </a:moveTo>
                <a:lnTo>
                  <a:pt x="5400675" y="0"/>
                </a:lnTo>
                <a:cubicBezTo>
                  <a:pt x="5399400" y="2112557"/>
                  <a:pt x="5398124" y="4225114"/>
                  <a:pt x="5396849" y="6337671"/>
                </a:cubicBezTo>
                <a:lnTo>
                  <a:pt x="3826" y="6138722"/>
                </a:lnTo>
                <a:cubicBezTo>
                  <a:pt x="2551" y="4092481"/>
                  <a:pt x="1275" y="2046241"/>
                  <a:pt x="0" y="0"/>
                </a:cubicBezTo>
                <a:close/>
              </a:path>
            </a:pathLst>
          </a:custGeom>
          <a:noFill/>
          <a:ln>
            <a:noFill/>
          </a:ln>
        </p:spPr>
      </p:pic>
    </p:spTree>
    <p:extLst>
      <p:ext uri="{BB962C8B-B14F-4D97-AF65-F5344CB8AC3E}">
        <p14:creationId xmlns:p14="http://schemas.microsoft.com/office/powerpoint/2010/main" val="2096160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D5990F-C630-8493-83EA-C3703FEE0442}"/>
              </a:ext>
            </a:extLst>
          </p:cNvPr>
          <p:cNvSpPr>
            <a:spLocks noGrp="1"/>
          </p:cNvSpPr>
          <p:nvPr>
            <p:ph type="ctrTitle"/>
          </p:nvPr>
        </p:nvSpPr>
        <p:spPr>
          <a:xfrm>
            <a:off x="905693" y="1256035"/>
            <a:ext cx="10554788" cy="2172965"/>
          </a:xfrm>
        </p:spPr>
        <p:txBody>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nl-NL" sz="4267" dirty="0" err="1">
                <a:solidFill>
                  <a:srgbClr val="FFFFFF"/>
                </a:solidFill>
                <a:effectLst/>
                <a:latin typeface="Calibri" panose="020F0502020204030204" pitchFamily="34" charset="0"/>
                <a:ea typeface="Calibri" panose="020F0502020204030204" pitchFamily="34" charset="0"/>
              </a:rPr>
              <a:t>Datagedreven</a:t>
            </a:r>
            <a:r>
              <a:rPr lang="nl-NL" sz="4267" dirty="0">
                <a:solidFill>
                  <a:srgbClr val="FFFFFF"/>
                </a:solidFill>
                <a:effectLst/>
                <a:latin typeface="Calibri" panose="020F0502020204030204" pitchFamily="34" charset="0"/>
                <a:ea typeface="Calibri" panose="020F0502020204030204" pitchFamily="34" charset="0"/>
              </a:rPr>
              <a:t> infectieziektebestrijding: ervaringen en behoeftes van IZB-professionals</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nl-NL" dirty="0"/>
          </a:p>
        </p:txBody>
      </p:sp>
      <p:sp>
        <p:nvSpPr>
          <p:cNvPr id="4" name="Tijdelijke aanduiding voor tekst 3">
            <a:extLst>
              <a:ext uri="{FF2B5EF4-FFF2-40B4-BE49-F238E27FC236}">
                <a16:creationId xmlns:a16="http://schemas.microsoft.com/office/drawing/2014/main" id="{8EB0D691-D1AA-7B5A-375F-443AA764B1CC}"/>
              </a:ext>
            </a:extLst>
          </p:cNvPr>
          <p:cNvSpPr>
            <a:spLocks noGrp="1"/>
          </p:cNvSpPr>
          <p:nvPr>
            <p:ph type="body" sz="quarter" idx="10"/>
          </p:nvPr>
        </p:nvSpPr>
        <p:spPr>
          <a:xfrm>
            <a:off x="905693" y="3002605"/>
            <a:ext cx="9409372" cy="846667"/>
          </a:xfrm>
        </p:spPr>
        <p:txBody>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nl-NL" dirty="0">
                <a:solidFill>
                  <a:srgbClr val="FFFFFF"/>
                </a:solidFill>
              </a:rPr>
              <a:t>Babette van Deursen</a:t>
            </a:r>
          </a:p>
          <a:p>
            <a:r>
              <a:rPr lang="en-US" sz="1467"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PhD </a:t>
            </a:r>
            <a:r>
              <a:rPr lang="en-US" sz="1467"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kandidaat</a:t>
            </a:r>
            <a:r>
              <a:rPr lang="en-US" sz="1467"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467"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bij</a:t>
            </a:r>
            <a:r>
              <a:rPr lang="en-US" sz="1467"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nl-NL" sz="1600" dirty="0">
                <a:solidFill>
                  <a:srgbClr val="FFFFFF"/>
                </a:solidFill>
                <a:effectLst/>
                <a:latin typeface="Calibri" panose="020F0502020204030204" pitchFamily="34" charset="0"/>
                <a:ea typeface="Calibri" panose="020F0502020204030204" pitchFamily="34" charset="0"/>
              </a:rPr>
              <a:t>AMPHI infectieziektebestrijding, afdeling Eerstelijnsgeneeskunde, Radboudumc</a:t>
            </a:r>
          </a:p>
          <a:p>
            <a:r>
              <a:rPr lang="nl-NL" sz="1600" dirty="0">
                <a:solidFill>
                  <a:srgbClr val="FFFFFF"/>
                </a:solidFill>
                <a:latin typeface="Calibri" panose="020F0502020204030204" pitchFamily="34" charset="0"/>
                <a:ea typeface="Calibri" panose="020F0502020204030204" pitchFamily="34" charset="0"/>
              </a:rPr>
              <a:t>Infectieziekte-epidemioloog bij GGD regio Utrecht</a:t>
            </a:r>
            <a:endParaRPr lang="nl-NL" sz="1600" dirty="0">
              <a:solidFill>
                <a:srgbClr val="FFFFFF"/>
              </a:solidFill>
              <a:effectLst/>
              <a:latin typeface="Calibri" panose="020F0502020204030204" pitchFamily="34" charset="0"/>
              <a:ea typeface="Calibri" panose="020F0502020204030204" pitchFamily="34" charset="0"/>
            </a:endParaRPr>
          </a:p>
          <a:p>
            <a:endParaRPr lang="nl-NL" sz="1600" dirty="0"/>
          </a:p>
        </p:txBody>
      </p:sp>
      <p:pic>
        <p:nvPicPr>
          <p:cNvPr id="3" name="Tijdelijke aanduiding voor inhoud 4">
            <a:extLst>
              <a:ext uri="{FF2B5EF4-FFF2-40B4-BE49-F238E27FC236}">
                <a16:creationId xmlns:a16="http://schemas.microsoft.com/office/drawing/2014/main" id="{94DCE1CB-6E12-A6E6-A33C-12551C623C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5745" y="5116212"/>
            <a:ext cx="5575399" cy="1688707"/>
          </a:xfrm>
          <a:prstGeom prst="rect">
            <a:avLst/>
          </a:prstGeom>
        </p:spPr>
      </p:pic>
    </p:spTree>
    <p:extLst>
      <p:ext uri="{BB962C8B-B14F-4D97-AF65-F5344CB8AC3E}">
        <p14:creationId xmlns:p14="http://schemas.microsoft.com/office/powerpoint/2010/main" val="1717056327"/>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E9FC428-F305-7F58-AE2B-7AA54EEB5665}"/>
              </a:ext>
            </a:extLst>
          </p:cNvPr>
          <p:cNvSpPr>
            <a:spLocks noGrp="1"/>
          </p:cNvSpPr>
          <p:nvPr>
            <p:ph type="title"/>
          </p:nvPr>
        </p:nvSpPr>
        <p:spPr>
          <a:xfrm>
            <a:off x="756960" y="837395"/>
            <a:ext cx="10800000" cy="710400"/>
          </a:xfrm>
        </p:spPr>
        <p:txBody>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nl-NL" sz="2800" dirty="0">
                <a:solidFill>
                  <a:schemeClr val="tx2"/>
                </a:solidFill>
                <a:latin typeface="+mj-lt"/>
                <a:ea typeface="+mj-ea"/>
                <a:cs typeface="+mj-cs"/>
              </a:rPr>
              <a:t>Wat is </a:t>
            </a:r>
            <a:r>
              <a:rPr lang="nl-NL" sz="2800" dirty="0" err="1">
                <a:solidFill>
                  <a:schemeClr val="tx2"/>
                </a:solidFill>
                <a:latin typeface="+mj-lt"/>
                <a:ea typeface="+mj-ea"/>
                <a:cs typeface="+mj-cs"/>
              </a:rPr>
              <a:t>datagedreven</a:t>
            </a:r>
            <a:r>
              <a:rPr lang="nl-NL" sz="2800" dirty="0">
                <a:solidFill>
                  <a:schemeClr val="tx2"/>
                </a:solidFill>
                <a:latin typeface="+mj-lt"/>
                <a:ea typeface="+mj-ea"/>
                <a:cs typeface="+mj-cs"/>
              </a:rPr>
              <a:t> infectieziektebestrijding?</a:t>
            </a:r>
          </a:p>
        </p:txBody>
      </p:sp>
      <p:pic>
        <p:nvPicPr>
          <p:cNvPr id="4" name="Afbeelding 3">
            <a:extLst>
              <a:ext uri="{FF2B5EF4-FFF2-40B4-BE49-F238E27FC236}">
                <a16:creationId xmlns:a16="http://schemas.microsoft.com/office/drawing/2014/main" id="{ACCEB651-3FB3-CD65-B07F-405017D2FE7A}"/>
              </a:ext>
            </a:extLst>
          </p:cNvPr>
          <p:cNvPicPr>
            <a:picLocks noChangeAspect="1"/>
          </p:cNvPicPr>
          <p:nvPr/>
        </p:nvPicPr>
        <p:blipFill>
          <a:blip r:embed="rId2"/>
          <a:stretch>
            <a:fillRect/>
          </a:stretch>
        </p:blipFill>
        <p:spPr>
          <a:xfrm>
            <a:off x="965200" y="1765267"/>
            <a:ext cx="9922933" cy="4161971"/>
          </a:xfrm>
          <a:prstGeom prst="rect">
            <a:avLst/>
          </a:prstGeom>
        </p:spPr>
      </p:pic>
      <p:grpSp>
        <p:nvGrpSpPr>
          <p:cNvPr id="7" name="Groep 6">
            <a:extLst>
              <a:ext uri="{FF2B5EF4-FFF2-40B4-BE49-F238E27FC236}">
                <a16:creationId xmlns:a16="http://schemas.microsoft.com/office/drawing/2014/main" id="{2C67F765-B5AD-6F0F-9839-3F93C4EDE5AA}"/>
              </a:ext>
            </a:extLst>
          </p:cNvPr>
          <p:cNvGrpSpPr/>
          <p:nvPr/>
        </p:nvGrpSpPr>
        <p:grpSpPr>
          <a:xfrm>
            <a:off x="635040" y="1765267"/>
            <a:ext cx="10729645" cy="4161971"/>
            <a:chOff x="476280" y="1323950"/>
            <a:chExt cx="8047234" cy="3121478"/>
          </a:xfrm>
        </p:grpSpPr>
        <p:sp>
          <p:nvSpPr>
            <p:cNvPr id="6" name="Rechthoek: afgeronde hoeken 5">
              <a:extLst>
                <a:ext uri="{FF2B5EF4-FFF2-40B4-BE49-F238E27FC236}">
                  <a16:creationId xmlns:a16="http://schemas.microsoft.com/office/drawing/2014/main" id="{A7F5E2F4-3F18-9A89-8011-A16F89A0A1DA}"/>
                </a:ext>
              </a:extLst>
            </p:cNvPr>
            <p:cNvSpPr/>
            <p:nvPr/>
          </p:nvSpPr>
          <p:spPr>
            <a:xfrm>
              <a:off x="476280" y="1323950"/>
              <a:ext cx="8047234" cy="3121478"/>
            </a:xfrm>
            <a:prstGeom prst="roundRect">
              <a:avLst/>
            </a:prstGeom>
            <a:solidFill>
              <a:srgbClr val="F7BB48"/>
            </a:solidFill>
            <a:ln>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nl-NL" sz="3200"/>
            </a:p>
          </p:txBody>
        </p:sp>
        <p:sp>
          <p:nvSpPr>
            <p:cNvPr id="5" name="Tijdelijke aanduiding voor inhoud 2">
              <a:extLst>
                <a:ext uri="{FF2B5EF4-FFF2-40B4-BE49-F238E27FC236}">
                  <a16:creationId xmlns:a16="http://schemas.microsoft.com/office/drawing/2014/main" id="{4D69F7CA-18FD-7803-DF5F-178FC76F317A}"/>
                </a:ext>
              </a:extLst>
            </p:cNvPr>
            <p:cNvSpPr txBox="1">
              <a:spLocks/>
            </p:cNvSpPr>
            <p:nvPr/>
          </p:nvSpPr>
          <p:spPr>
            <a:xfrm>
              <a:off x="685898" y="1909478"/>
              <a:ext cx="7518203" cy="1950421"/>
            </a:xfrm>
            <a:prstGeom prst="rect">
              <a:avLst/>
            </a:prstGeom>
            <a:solidFill>
              <a:srgbClr val="F7BB48"/>
            </a:solidFill>
          </p:spPr>
          <p:txBody>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buFont typeface="Arial" pitchFamily="34" charset="0"/>
                <a:buNone/>
              </a:pPr>
              <a:r>
                <a:rPr lang="en-GB" sz="2400" b="1" spc="-20" dirty="0">
                  <a:solidFill>
                    <a:schemeClr val="bg2"/>
                  </a:solidFill>
                  <a:latin typeface="Calibri" panose="020F0502020204030204" pitchFamily="34" charset="0"/>
                  <a:ea typeface="Calibri" panose="020F0502020204030204" pitchFamily="34" charset="0"/>
                  <a:cs typeface="Arial" panose="020B0604020202020204" pitchFamily="34" charset="0"/>
                </a:rPr>
                <a:t>Doel van het </a:t>
              </a:r>
              <a:r>
                <a:rPr lang="en-GB" sz="2400" b="1" spc="-20" dirty="0" err="1">
                  <a:solidFill>
                    <a:schemeClr val="bg2"/>
                  </a:solidFill>
                  <a:latin typeface="Calibri" panose="020F0502020204030204" pitchFamily="34" charset="0"/>
                  <a:ea typeface="Calibri" panose="020F0502020204030204" pitchFamily="34" charset="0"/>
                  <a:cs typeface="Arial" panose="020B0604020202020204" pitchFamily="34" charset="0"/>
                </a:rPr>
                <a:t>onderzoek</a:t>
              </a:r>
              <a:endParaRPr lang="en-GB" sz="2400" b="1" spc="-20" dirty="0">
                <a:solidFill>
                  <a:schemeClr val="bg2"/>
                </a:solidFill>
                <a:latin typeface="Calibri" panose="020F0502020204030204" pitchFamily="34" charset="0"/>
                <a:ea typeface="Calibri" panose="020F0502020204030204" pitchFamily="34" charset="0"/>
                <a:cs typeface="Arial" panose="020B0604020202020204" pitchFamily="34" charset="0"/>
              </a:endParaRPr>
            </a:p>
            <a:p>
              <a:pPr marL="0" indent="0">
                <a:buFont typeface="Arial" pitchFamily="34" charset="0"/>
                <a:buNone/>
              </a:pPr>
              <a:endParaRPr lang="en-GB" sz="2400" b="1" spc="-20" dirty="0">
                <a:solidFill>
                  <a:schemeClr val="bg2"/>
                </a:solidFill>
                <a:latin typeface="Calibri" panose="020F0502020204030204" pitchFamily="34" charset="0"/>
                <a:ea typeface="Calibri" panose="020F0502020204030204" pitchFamily="34" charset="0"/>
                <a:cs typeface="Arial" panose="020B0604020202020204" pitchFamily="34" charset="0"/>
              </a:endParaRPr>
            </a:p>
            <a:p>
              <a:pPr marL="0" indent="0">
                <a:buFont typeface="Arial" pitchFamily="34" charset="0"/>
                <a:buNone/>
              </a:pPr>
              <a:r>
                <a:rPr lang="en-GB" sz="2400" i="1" spc="-20" dirty="0">
                  <a:solidFill>
                    <a:schemeClr val="bg2"/>
                  </a:solidFill>
                  <a:latin typeface="Calibri" panose="020F0502020204030204" pitchFamily="34" charset="0"/>
                  <a:cs typeface="Arial" panose="020B0604020202020204" pitchFamily="34" charset="0"/>
                </a:rPr>
                <a:t>De </a:t>
              </a:r>
              <a:r>
                <a:rPr lang="en-GB" sz="2400" i="1" spc="-20" dirty="0" err="1">
                  <a:solidFill>
                    <a:schemeClr val="bg2"/>
                  </a:solidFill>
                  <a:latin typeface="Calibri" panose="020F0502020204030204" pitchFamily="34" charset="0"/>
                  <a:cs typeface="Arial" panose="020B0604020202020204" pitchFamily="34" charset="0"/>
                </a:rPr>
                <a:t>kennis</a:t>
              </a:r>
              <a:r>
                <a:rPr lang="en-GB" sz="2400" i="1" spc="-20" dirty="0">
                  <a:solidFill>
                    <a:schemeClr val="bg2"/>
                  </a:solidFill>
                  <a:latin typeface="Calibri" panose="020F0502020204030204" pitchFamily="34" charset="0"/>
                  <a:cs typeface="Arial" panose="020B0604020202020204" pitchFamily="34" charset="0"/>
                </a:rPr>
                <a:t>, </a:t>
              </a:r>
              <a:r>
                <a:rPr lang="en-GB" sz="2400" i="1" spc="-20" dirty="0" err="1">
                  <a:solidFill>
                    <a:schemeClr val="bg2"/>
                  </a:solidFill>
                  <a:latin typeface="Calibri" panose="020F0502020204030204" pitchFamily="34" charset="0"/>
                  <a:cs typeface="Arial" panose="020B0604020202020204" pitchFamily="34" charset="0"/>
                </a:rPr>
                <a:t>houdingen</a:t>
              </a:r>
              <a:r>
                <a:rPr lang="en-GB" sz="2400" i="1" spc="-20" dirty="0">
                  <a:solidFill>
                    <a:schemeClr val="bg2"/>
                  </a:solidFill>
                  <a:latin typeface="Calibri" panose="020F0502020204030204" pitchFamily="34" charset="0"/>
                  <a:cs typeface="Arial" panose="020B0604020202020204" pitchFamily="34" charset="0"/>
                </a:rPr>
                <a:t> </a:t>
              </a:r>
              <a:r>
                <a:rPr lang="en-GB" sz="2400" i="1" spc="-20" dirty="0" err="1">
                  <a:solidFill>
                    <a:schemeClr val="bg2"/>
                  </a:solidFill>
                  <a:latin typeface="Calibri" panose="020F0502020204030204" pitchFamily="34" charset="0"/>
                  <a:cs typeface="Arial" panose="020B0604020202020204" pitchFamily="34" charset="0"/>
                </a:rPr>
                <a:t>en</a:t>
              </a:r>
              <a:r>
                <a:rPr lang="en-GB" sz="2400" i="1" spc="-20" dirty="0">
                  <a:solidFill>
                    <a:schemeClr val="bg2"/>
                  </a:solidFill>
                  <a:latin typeface="Calibri" panose="020F0502020204030204" pitchFamily="34" charset="0"/>
                  <a:cs typeface="Arial" panose="020B0604020202020204" pitchFamily="34" charset="0"/>
                </a:rPr>
                <a:t> </a:t>
              </a:r>
              <a:r>
                <a:rPr lang="en-GB" sz="2400" i="1" spc="-20" dirty="0" err="1">
                  <a:solidFill>
                    <a:schemeClr val="bg2"/>
                  </a:solidFill>
                  <a:latin typeface="Calibri" panose="020F0502020204030204" pitchFamily="34" charset="0"/>
                  <a:cs typeface="Arial" panose="020B0604020202020204" pitchFamily="34" charset="0"/>
                </a:rPr>
                <a:t>percepties</a:t>
              </a:r>
              <a:r>
                <a:rPr lang="en-GB" sz="2400" i="1" spc="-20" dirty="0">
                  <a:solidFill>
                    <a:schemeClr val="bg2"/>
                  </a:solidFill>
                  <a:latin typeface="Calibri" panose="020F0502020204030204" pitchFamily="34" charset="0"/>
                  <a:cs typeface="Arial" panose="020B0604020202020204" pitchFamily="34" charset="0"/>
                </a:rPr>
                <a:t> van IZB-</a:t>
              </a:r>
              <a:r>
                <a:rPr lang="en-GB" sz="2400" i="1" spc="-20" dirty="0" err="1">
                  <a:solidFill>
                    <a:schemeClr val="bg2"/>
                  </a:solidFill>
                  <a:latin typeface="Calibri" panose="020F0502020204030204" pitchFamily="34" charset="0"/>
                  <a:cs typeface="Arial" panose="020B0604020202020204" pitchFamily="34" charset="0"/>
                </a:rPr>
                <a:t>profesisonals</a:t>
              </a:r>
              <a:r>
                <a:rPr lang="en-GB" sz="2400" i="1" spc="-20" dirty="0">
                  <a:solidFill>
                    <a:schemeClr val="bg2"/>
                  </a:solidFill>
                  <a:latin typeface="Calibri" panose="020F0502020204030204" pitchFamily="34" charset="0"/>
                  <a:cs typeface="Arial" panose="020B0604020202020204" pitchFamily="34" charset="0"/>
                </a:rPr>
                <a:t> ten </a:t>
              </a:r>
              <a:r>
                <a:rPr lang="en-GB" sz="2400" i="1" spc="-20" dirty="0" err="1">
                  <a:solidFill>
                    <a:schemeClr val="bg2"/>
                  </a:solidFill>
                  <a:latin typeface="Calibri" panose="020F0502020204030204" pitchFamily="34" charset="0"/>
                  <a:cs typeface="Arial" panose="020B0604020202020204" pitchFamily="34" charset="0"/>
                </a:rPr>
                <a:t>aanzien</a:t>
              </a:r>
              <a:r>
                <a:rPr lang="en-GB" sz="2400" i="1" spc="-20" dirty="0">
                  <a:solidFill>
                    <a:schemeClr val="bg2"/>
                  </a:solidFill>
                  <a:latin typeface="Calibri" panose="020F0502020204030204" pitchFamily="34" charset="0"/>
                  <a:cs typeface="Arial" panose="020B0604020202020204" pitchFamily="34" charset="0"/>
                </a:rPr>
                <a:t> van </a:t>
              </a:r>
              <a:r>
                <a:rPr lang="en-GB" sz="2400" i="1" spc="-20" dirty="0" err="1">
                  <a:solidFill>
                    <a:schemeClr val="bg2"/>
                  </a:solidFill>
                  <a:latin typeface="Calibri" panose="020F0502020204030204" pitchFamily="34" charset="0"/>
                  <a:cs typeface="Arial" panose="020B0604020202020204" pitchFamily="34" charset="0"/>
                </a:rPr>
                <a:t>datagedreven</a:t>
              </a:r>
              <a:r>
                <a:rPr lang="en-GB" sz="2400" i="1" spc="-20" dirty="0">
                  <a:solidFill>
                    <a:schemeClr val="bg2"/>
                  </a:solidFill>
                  <a:latin typeface="Calibri" panose="020F0502020204030204" pitchFamily="34" charset="0"/>
                  <a:cs typeface="Arial" panose="020B0604020202020204" pitchFamily="34" charset="0"/>
                </a:rPr>
                <a:t> </a:t>
              </a:r>
              <a:r>
                <a:rPr lang="en-GB" sz="2400" i="1" spc="-20" dirty="0" err="1">
                  <a:solidFill>
                    <a:schemeClr val="bg2"/>
                  </a:solidFill>
                  <a:latin typeface="Calibri" panose="020F0502020204030204" pitchFamily="34" charset="0"/>
                  <a:cs typeface="Arial" panose="020B0604020202020204" pitchFamily="34" charset="0"/>
                </a:rPr>
                <a:t>werken</a:t>
              </a:r>
              <a:r>
                <a:rPr lang="en-GB" sz="2400" i="1" spc="-20" dirty="0">
                  <a:solidFill>
                    <a:schemeClr val="bg2"/>
                  </a:solidFill>
                  <a:latin typeface="Calibri" panose="020F0502020204030204" pitchFamily="34" charset="0"/>
                  <a:cs typeface="Arial" panose="020B0604020202020204" pitchFamily="34" charset="0"/>
                </a:rPr>
                <a:t> in </a:t>
              </a:r>
              <a:r>
                <a:rPr lang="en-GB" sz="2400" i="1" spc="-20" dirty="0" err="1">
                  <a:solidFill>
                    <a:schemeClr val="bg2"/>
                  </a:solidFill>
                  <a:latin typeface="Calibri" panose="020F0502020204030204" pitchFamily="34" charset="0"/>
                  <a:cs typeface="Arial" panose="020B0604020202020204" pitchFamily="34" charset="0"/>
                </a:rPr>
                <a:t>kaart</a:t>
              </a:r>
              <a:r>
                <a:rPr lang="en-GB" sz="2400" i="1" spc="-20" dirty="0">
                  <a:solidFill>
                    <a:schemeClr val="bg2"/>
                  </a:solidFill>
                  <a:latin typeface="Calibri" panose="020F0502020204030204" pitchFamily="34" charset="0"/>
                  <a:cs typeface="Arial" panose="020B0604020202020204" pitchFamily="34" charset="0"/>
                </a:rPr>
                <a:t> </a:t>
              </a:r>
              <a:r>
                <a:rPr lang="en-GB" sz="2400" i="1" spc="-20" dirty="0" err="1">
                  <a:solidFill>
                    <a:schemeClr val="bg2"/>
                  </a:solidFill>
                  <a:latin typeface="Calibri" panose="020F0502020204030204" pitchFamily="34" charset="0"/>
                  <a:cs typeface="Arial" panose="020B0604020202020204" pitchFamily="34" charset="0"/>
                </a:rPr>
                <a:t>te</a:t>
              </a:r>
              <a:r>
                <a:rPr lang="en-GB" sz="2400" i="1" spc="-20" dirty="0">
                  <a:solidFill>
                    <a:schemeClr val="bg2"/>
                  </a:solidFill>
                  <a:latin typeface="Calibri" panose="020F0502020204030204" pitchFamily="34" charset="0"/>
                  <a:cs typeface="Arial" panose="020B0604020202020204" pitchFamily="34" charset="0"/>
                </a:rPr>
                <a:t> </a:t>
              </a:r>
              <a:r>
                <a:rPr lang="en-GB" sz="2400" i="1" spc="-20" dirty="0" err="1">
                  <a:solidFill>
                    <a:schemeClr val="bg2"/>
                  </a:solidFill>
                  <a:latin typeface="Calibri" panose="020F0502020204030204" pitchFamily="34" charset="0"/>
                  <a:cs typeface="Arial" panose="020B0604020202020204" pitchFamily="34" charset="0"/>
                </a:rPr>
                <a:t>brengen</a:t>
              </a:r>
              <a:r>
                <a:rPr lang="en-GB" sz="2400" i="1" spc="-20" dirty="0">
                  <a:solidFill>
                    <a:schemeClr val="bg2"/>
                  </a:solidFill>
                  <a:latin typeface="Calibri" panose="020F0502020204030204" pitchFamily="34" charset="0"/>
                  <a:cs typeface="Arial" panose="020B0604020202020204" pitchFamily="34" charset="0"/>
                </a:rPr>
                <a:t>, </a:t>
              </a:r>
              <a:r>
                <a:rPr lang="en-GB" sz="2400" i="1" spc="-20" dirty="0" err="1">
                  <a:solidFill>
                    <a:schemeClr val="bg2"/>
                  </a:solidFill>
                  <a:latin typeface="Calibri" panose="020F0502020204030204" pitchFamily="34" charset="0"/>
                  <a:cs typeface="Arial" panose="020B0604020202020204" pitchFamily="34" charset="0"/>
                </a:rPr>
                <a:t>en</a:t>
              </a:r>
              <a:r>
                <a:rPr lang="en-GB" sz="2400" i="1" spc="-20" dirty="0">
                  <a:solidFill>
                    <a:schemeClr val="bg2"/>
                  </a:solidFill>
                  <a:latin typeface="Calibri" panose="020F0502020204030204" pitchFamily="34" charset="0"/>
                  <a:cs typeface="Arial" panose="020B0604020202020204" pitchFamily="34" charset="0"/>
                </a:rPr>
                <a:t> </a:t>
              </a:r>
              <a:r>
                <a:rPr lang="en-GB" sz="2400" i="1" spc="-20" dirty="0" err="1">
                  <a:solidFill>
                    <a:schemeClr val="bg2"/>
                  </a:solidFill>
                  <a:latin typeface="Calibri" panose="020F0502020204030204" pitchFamily="34" charset="0"/>
                  <a:cs typeface="Arial" panose="020B0604020202020204" pitchFamily="34" charset="0"/>
                </a:rPr>
                <a:t>daarbij</a:t>
              </a:r>
              <a:r>
                <a:rPr lang="en-GB" sz="2400" i="1" spc="-20" dirty="0">
                  <a:solidFill>
                    <a:schemeClr val="bg2"/>
                  </a:solidFill>
                  <a:latin typeface="Calibri" panose="020F0502020204030204" pitchFamily="34" charset="0"/>
                  <a:cs typeface="Arial" panose="020B0604020202020204" pitchFamily="34" charset="0"/>
                </a:rPr>
                <a:t> </a:t>
              </a:r>
              <a:r>
                <a:rPr lang="en-GB" sz="2400" i="1" spc="-20" dirty="0" err="1">
                  <a:solidFill>
                    <a:schemeClr val="bg2"/>
                  </a:solidFill>
                  <a:latin typeface="Calibri" panose="020F0502020204030204" pitchFamily="34" charset="0"/>
                  <a:cs typeface="Arial" panose="020B0604020202020204" pitchFamily="34" charset="0"/>
                </a:rPr>
                <a:t>ook</a:t>
              </a:r>
              <a:r>
                <a:rPr lang="en-GB" sz="2400" i="1" spc="-20" dirty="0">
                  <a:solidFill>
                    <a:schemeClr val="bg2"/>
                  </a:solidFill>
                  <a:latin typeface="Calibri" panose="020F0502020204030204" pitchFamily="34" charset="0"/>
                  <a:cs typeface="Arial" panose="020B0604020202020204" pitchFamily="34" charset="0"/>
                </a:rPr>
                <a:t> de </a:t>
              </a:r>
              <a:r>
                <a:rPr lang="en-GB" sz="2400" i="1" spc="-20" dirty="0" err="1">
                  <a:solidFill>
                    <a:schemeClr val="bg2"/>
                  </a:solidFill>
                  <a:latin typeface="Calibri" panose="020F0502020204030204" pitchFamily="34" charset="0"/>
                  <a:cs typeface="Arial" panose="020B0604020202020204" pitchFamily="34" charset="0"/>
                </a:rPr>
                <a:t>behoeften</a:t>
              </a:r>
              <a:r>
                <a:rPr lang="en-GB" sz="2400" i="1" spc="-20" dirty="0">
                  <a:solidFill>
                    <a:schemeClr val="bg2"/>
                  </a:solidFill>
                  <a:latin typeface="Calibri" panose="020F0502020204030204" pitchFamily="34" charset="0"/>
                  <a:cs typeface="Arial" panose="020B0604020202020204" pitchFamily="34" charset="0"/>
                </a:rPr>
                <a:t>, </a:t>
              </a:r>
              <a:r>
                <a:rPr lang="en-GB" sz="2400" i="1" spc="-20" dirty="0" err="1">
                  <a:solidFill>
                    <a:schemeClr val="bg2"/>
                  </a:solidFill>
                  <a:latin typeface="Calibri" panose="020F0502020204030204" pitchFamily="34" charset="0"/>
                  <a:cs typeface="Arial" panose="020B0604020202020204" pitchFamily="34" charset="0"/>
                </a:rPr>
                <a:t>bevorderende</a:t>
              </a:r>
              <a:r>
                <a:rPr lang="en-GB" sz="2400" i="1" spc="-20" dirty="0">
                  <a:solidFill>
                    <a:schemeClr val="bg2"/>
                  </a:solidFill>
                  <a:latin typeface="Calibri" panose="020F0502020204030204" pitchFamily="34" charset="0"/>
                  <a:cs typeface="Arial" panose="020B0604020202020204" pitchFamily="34" charset="0"/>
                </a:rPr>
                <a:t> </a:t>
              </a:r>
              <a:r>
                <a:rPr lang="en-GB" sz="2400" i="1" spc="-20" dirty="0" err="1">
                  <a:solidFill>
                    <a:schemeClr val="bg2"/>
                  </a:solidFill>
                  <a:latin typeface="Calibri" panose="020F0502020204030204" pitchFamily="34" charset="0"/>
                  <a:cs typeface="Arial" panose="020B0604020202020204" pitchFamily="34" charset="0"/>
                </a:rPr>
                <a:t>factoren</a:t>
              </a:r>
              <a:r>
                <a:rPr lang="en-GB" sz="2400" i="1" spc="-20" dirty="0">
                  <a:solidFill>
                    <a:schemeClr val="bg2"/>
                  </a:solidFill>
                  <a:latin typeface="Calibri" panose="020F0502020204030204" pitchFamily="34" charset="0"/>
                  <a:cs typeface="Arial" panose="020B0604020202020204" pitchFamily="34" charset="0"/>
                </a:rPr>
                <a:t> </a:t>
              </a:r>
              <a:r>
                <a:rPr lang="en-GB" sz="2400" i="1" spc="-20" dirty="0" err="1">
                  <a:solidFill>
                    <a:schemeClr val="bg2"/>
                  </a:solidFill>
                  <a:latin typeface="Calibri" panose="020F0502020204030204" pitchFamily="34" charset="0"/>
                  <a:cs typeface="Arial" panose="020B0604020202020204" pitchFamily="34" charset="0"/>
                </a:rPr>
                <a:t>en</a:t>
              </a:r>
              <a:r>
                <a:rPr lang="en-GB" sz="2400" i="1" spc="-20" dirty="0">
                  <a:solidFill>
                    <a:schemeClr val="bg2"/>
                  </a:solidFill>
                  <a:latin typeface="Calibri" panose="020F0502020204030204" pitchFamily="34" charset="0"/>
                  <a:cs typeface="Arial" panose="020B0604020202020204" pitchFamily="34" charset="0"/>
                </a:rPr>
                <a:t> </a:t>
              </a:r>
              <a:r>
                <a:rPr lang="en-GB" sz="2400" i="1" spc="-20" dirty="0" err="1">
                  <a:solidFill>
                    <a:schemeClr val="bg2"/>
                  </a:solidFill>
                  <a:latin typeface="Calibri" panose="020F0502020204030204" pitchFamily="34" charset="0"/>
                  <a:cs typeface="Arial" panose="020B0604020202020204" pitchFamily="34" charset="0"/>
                </a:rPr>
                <a:t>belemmeringen</a:t>
              </a:r>
              <a:r>
                <a:rPr lang="en-GB" sz="2400" i="1" spc="-20" dirty="0">
                  <a:solidFill>
                    <a:schemeClr val="bg2"/>
                  </a:solidFill>
                  <a:latin typeface="Calibri" panose="020F0502020204030204" pitchFamily="34" charset="0"/>
                  <a:cs typeface="Arial" panose="020B0604020202020204" pitchFamily="34" charset="0"/>
                </a:rPr>
                <a:t>. </a:t>
              </a:r>
              <a:endParaRPr lang="nl-NL" sz="3200" i="1" dirty="0">
                <a:solidFill>
                  <a:schemeClr val="bg2"/>
                </a:solidFill>
              </a:endParaRPr>
            </a:p>
          </p:txBody>
        </p:sp>
      </p:grpSp>
    </p:spTree>
    <p:extLst>
      <p:ext uri="{BB962C8B-B14F-4D97-AF65-F5344CB8AC3E}">
        <p14:creationId xmlns:p14="http://schemas.microsoft.com/office/powerpoint/2010/main" val="34804128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AF16C2-CE15-1230-8214-97EED313DEC1}"/>
              </a:ext>
            </a:extLst>
          </p:cNvPr>
          <p:cNvSpPr>
            <a:spLocks noGrp="1"/>
          </p:cNvSpPr>
          <p:nvPr>
            <p:ph type="title"/>
          </p:nvPr>
        </p:nvSpPr>
        <p:spPr/>
        <p:txBody>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nl-NL" sz="2800" dirty="0">
                <a:solidFill>
                  <a:schemeClr val="tx2"/>
                </a:solidFill>
                <a:latin typeface="+mj-lt"/>
                <a:ea typeface="+mj-ea"/>
                <a:cs typeface="+mj-cs"/>
              </a:rPr>
              <a:t>Methode</a:t>
            </a:r>
          </a:p>
        </p:txBody>
      </p:sp>
      <p:sp>
        <p:nvSpPr>
          <p:cNvPr id="3" name="Tijdelijke aanduiding voor inhoud 2">
            <a:extLst>
              <a:ext uri="{FF2B5EF4-FFF2-40B4-BE49-F238E27FC236}">
                <a16:creationId xmlns:a16="http://schemas.microsoft.com/office/drawing/2014/main" id="{9159080B-2B5A-9CA3-655E-62955413032F}"/>
              </a:ext>
            </a:extLst>
          </p:cNvPr>
          <p:cNvSpPr>
            <a:spLocks noGrp="1"/>
          </p:cNvSpPr>
          <p:nvPr>
            <p:ph idx="1"/>
          </p:nvPr>
        </p:nvSpPr>
        <p:spPr/>
        <p:txBody>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nl-NL" dirty="0"/>
              <a:t>Online focusgroepen</a:t>
            </a:r>
          </a:p>
          <a:p>
            <a:r>
              <a:rPr lang="nl-NL" dirty="0"/>
              <a:t>Infectieziektebestrijding professionals van de </a:t>
            </a:r>
            <a:r>
              <a:rPr lang="nl-NL" dirty="0" err="1"/>
              <a:t>GGD’en</a:t>
            </a:r>
            <a:endParaRPr lang="nl-NL" dirty="0"/>
          </a:p>
          <a:p>
            <a:pPr lvl="1"/>
            <a:r>
              <a:rPr lang="nl-NL" dirty="0"/>
              <a:t>Artsen</a:t>
            </a:r>
          </a:p>
          <a:p>
            <a:pPr lvl="1"/>
            <a:r>
              <a:rPr lang="nl-NL" dirty="0"/>
              <a:t>Verpleegkundigen</a:t>
            </a:r>
          </a:p>
          <a:p>
            <a:pPr lvl="1"/>
            <a:r>
              <a:rPr lang="nl-NL" dirty="0"/>
              <a:t>Infectieziekte-epidemiologen</a:t>
            </a:r>
          </a:p>
          <a:p>
            <a:pPr lvl="1"/>
            <a:r>
              <a:rPr lang="nl-NL" dirty="0"/>
              <a:t>Beleidsadviseurs</a:t>
            </a:r>
          </a:p>
          <a:p>
            <a:pPr lvl="1"/>
            <a:r>
              <a:rPr lang="nl-NL" dirty="0"/>
              <a:t>Managers</a:t>
            </a:r>
          </a:p>
          <a:p>
            <a:r>
              <a:rPr lang="nl-NL" dirty="0"/>
              <a:t>Topic guide: ASE-model en CFIR Framework</a:t>
            </a:r>
          </a:p>
        </p:txBody>
      </p:sp>
      <p:pic>
        <p:nvPicPr>
          <p:cNvPr id="6" name="Graphic 5" descr="Doelgroep met effen opvulling">
            <a:extLst>
              <a:ext uri="{FF2B5EF4-FFF2-40B4-BE49-F238E27FC236}">
                <a16:creationId xmlns:a16="http://schemas.microsoft.com/office/drawing/2014/main" id="{25D74093-4409-2831-0DD9-F9B273330E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34474" y="3579620"/>
            <a:ext cx="2228849" cy="2228849"/>
          </a:xfrm>
          <a:prstGeom prst="rect">
            <a:avLst/>
          </a:prstGeom>
        </p:spPr>
      </p:pic>
    </p:spTree>
    <p:extLst>
      <p:ext uri="{BB962C8B-B14F-4D97-AF65-F5344CB8AC3E}">
        <p14:creationId xmlns:p14="http://schemas.microsoft.com/office/powerpoint/2010/main" val="2441406440"/>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2F3D9E-6446-CBE6-9C5D-5D76A9538134}"/>
              </a:ext>
            </a:extLst>
          </p:cNvPr>
          <p:cNvSpPr>
            <a:spLocks noGrp="1"/>
          </p:cNvSpPr>
          <p:nvPr>
            <p:ph type="title"/>
          </p:nvPr>
        </p:nvSpPr>
        <p:spPr>
          <a:xfrm>
            <a:off x="696000" y="817884"/>
            <a:ext cx="10800000" cy="711200"/>
          </a:xfrm>
        </p:spPr>
        <p:txBody>
          <a:bodyPr/>
          <a:lstStyle/>
          <a:p>
            <a:r>
              <a:rPr lang="nl-NL" sz="4133" dirty="0"/>
              <a:t>Programma vandaag </a:t>
            </a:r>
          </a:p>
        </p:txBody>
      </p:sp>
      <p:sp>
        <p:nvSpPr>
          <p:cNvPr id="3" name="Tijdelijke aanduiding voor inhoud 2">
            <a:extLst>
              <a:ext uri="{FF2B5EF4-FFF2-40B4-BE49-F238E27FC236}">
                <a16:creationId xmlns:a16="http://schemas.microsoft.com/office/drawing/2014/main" id="{E8DCE0C4-F8F4-55EF-208A-FFF79782292A}"/>
              </a:ext>
            </a:extLst>
          </p:cNvPr>
          <p:cNvSpPr>
            <a:spLocks noGrp="1"/>
          </p:cNvSpPr>
          <p:nvPr>
            <p:ph idx="1"/>
          </p:nvPr>
        </p:nvSpPr>
        <p:spPr>
          <a:xfrm>
            <a:off x="696000" y="1529084"/>
            <a:ext cx="9740888" cy="4125365"/>
          </a:xfrm>
        </p:spPr>
        <p:txBody>
          <a:bodyPr/>
          <a:lstStyle/>
          <a:p>
            <a:pPr>
              <a:lnSpc>
                <a:spcPct val="150000"/>
              </a:lnSpc>
            </a:pPr>
            <a:r>
              <a:rPr lang="nl-NL" sz="1867" dirty="0"/>
              <a:t>Opening en welkom</a:t>
            </a:r>
          </a:p>
          <a:p>
            <a:pPr>
              <a:lnSpc>
                <a:spcPct val="150000"/>
              </a:lnSpc>
            </a:pPr>
            <a:r>
              <a:rPr lang="nl-NL" sz="1800" dirty="0">
                <a:effectLst/>
                <a:latin typeface="Calibri" panose="020F0502020204030204" pitchFamily="34" charset="0"/>
                <a:ea typeface="Times New Roman" panose="02020603050405020304" pitchFamily="18" charset="0"/>
              </a:rPr>
              <a:t>Vaccinatiebereidheid van pluimveehouders voor jaarlijkse influenzavaccinatie vanwege aviaire influenza: Een kwalitatieve studie naar motivaties en barrières</a:t>
            </a:r>
            <a:endParaRPr lang="nl-NL" sz="1800" dirty="0">
              <a:effectLst/>
              <a:latin typeface="Calibri" panose="020F0502020204030204" pitchFamily="34" charset="0"/>
              <a:ea typeface="Calibri" panose="020F0502020204030204" pitchFamily="34" charset="0"/>
            </a:endParaRPr>
          </a:p>
          <a:p>
            <a:pPr marL="0" indent="0">
              <a:lnSpc>
                <a:spcPct val="150000"/>
              </a:lnSpc>
              <a:buNone/>
            </a:pPr>
            <a:r>
              <a:rPr lang="nl-NL" sz="1400" i="1" dirty="0">
                <a:latin typeface="Calibri" panose="020F0502020204030204" pitchFamily="34" charset="0"/>
              </a:rPr>
              <a:t>Door: Esther Warmelink, GGD Gelderland-Midden, afdeling infectieziektebestrijding, Arnhem </a:t>
            </a:r>
          </a:p>
          <a:p>
            <a:pPr>
              <a:lnSpc>
                <a:spcPct val="150000"/>
              </a:lnSpc>
            </a:pPr>
            <a:r>
              <a:rPr lang="nl-NL" sz="1867" dirty="0"/>
              <a:t>Vragen </a:t>
            </a:r>
          </a:p>
          <a:p>
            <a:pPr>
              <a:lnSpc>
                <a:spcPct val="150000"/>
              </a:lnSpc>
            </a:pPr>
            <a:r>
              <a:rPr lang="nl-NL" sz="1800" dirty="0" err="1">
                <a:effectLst/>
                <a:latin typeface="Calibri" panose="020F0502020204030204" pitchFamily="34" charset="0"/>
                <a:ea typeface="Times New Roman" panose="02020603050405020304" pitchFamily="18" charset="0"/>
              </a:rPr>
              <a:t>Datagedreven</a:t>
            </a:r>
            <a:r>
              <a:rPr lang="nl-NL" sz="1800" dirty="0">
                <a:effectLst/>
                <a:latin typeface="Calibri" panose="020F0502020204030204" pitchFamily="34" charset="0"/>
                <a:ea typeface="Times New Roman" panose="02020603050405020304" pitchFamily="18" charset="0"/>
              </a:rPr>
              <a:t> infectieziektebestrijding: ervaringen en behoeftes van professionals</a:t>
            </a:r>
            <a:endParaRPr lang="nl-NL" sz="1800" dirty="0">
              <a:latin typeface="Calibri" panose="020F0502020204030204" pitchFamily="34" charset="0"/>
              <a:ea typeface="Times New Roman" panose="02020603050405020304" pitchFamily="18" charset="0"/>
            </a:endParaRPr>
          </a:p>
          <a:p>
            <a:pPr marL="0" indent="0">
              <a:lnSpc>
                <a:spcPct val="150000"/>
              </a:lnSpc>
              <a:buNone/>
            </a:pPr>
            <a:r>
              <a:rPr lang="nl-NL" sz="1400" i="1" dirty="0">
                <a:effectLst/>
                <a:latin typeface="Calibri" panose="020F0502020204030204" pitchFamily="34" charset="0"/>
                <a:ea typeface="Calibri" panose="020F0502020204030204" pitchFamily="34" charset="0"/>
              </a:rPr>
              <a:t>Door: Babette van Deursen, </a:t>
            </a:r>
            <a:r>
              <a:rPr lang="nl-NL" sz="1400" i="1" dirty="0">
                <a:effectLst/>
                <a:latin typeface="Aptos" panose="020B0004020202020204" pitchFamily="34" charset="0"/>
                <a:ea typeface="Calibri" panose="020F0502020204030204" pitchFamily="34" charset="0"/>
              </a:rPr>
              <a:t>Academische werkplaats AMPHI, afdeling Eerstelijnsgeneeskunde, </a:t>
            </a:r>
            <a:r>
              <a:rPr lang="nl-NL" sz="1400" i="1" dirty="0" err="1">
                <a:effectLst/>
                <a:latin typeface="Aptos" panose="020B0004020202020204" pitchFamily="34" charset="0"/>
                <a:ea typeface="Calibri" panose="020F0502020204030204" pitchFamily="34" charset="0"/>
              </a:rPr>
              <a:t>Radboudumc</a:t>
            </a:r>
            <a:r>
              <a:rPr lang="nl-NL" sz="1400" i="1" dirty="0">
                <a:effectLst/>
                <a:latin typeface="Aptos" panose="020B0004020202020204" pitchFamily="34" charset="0"/>
                <a:ea typeface="Calibri" panose="020F0502020204030204" pitchFamily="34" charset="0"/>
              </a:rPr>
              <a:t>, Nijmegen</a:t>
            </a:r>
            <a:r>
              <a:rPr lang="nl-NL" sz="1400" i="1" dirty="0">
                <a:latin typeface="Calibri" panose="020F0502020204030204" pitchFamily="34" charset="0"/>
                <a:ea typeface="Calibri" panose="020F0502020204030204" pitchFamily="34" charset="0"/>
              </a:rPr>
              <a:t> </a:t>
            </a:r>
          </a:p>
          <a:p>
            <a:pPr marL="0" indent="0">
              <a:lnSpc>
                <a:spcPct val="150000"/>
              </a:lnSpc>
              <a:buNone/>
            </a:pPr>
            <a:r>
              <a:rPr lang="nl-NL" sz="1400" i="1" dirty="0">
                <a:latin typeface="Aptos" panose="020B0004020202020204" pitchFamily="34" charset="0"/>
              </a:rPr>
              <a:t>GGD regio Utrecht, team Infectieziektebestrijding, Utrecht</a:t>
            </a:r>
          </a:p>
          <a:p>
            <a:pPr>
              <a:lnSpc>
                <a:spcPct val="150000"/>
              </a:lnSpc>
            </a:pPr>
            <a:r>
              <a:rPr lang="nl-NL" sz="1867" dirty="0"/>
              <a:t>Vragen</a:t>
            </a:r>
          </a:p>
          <a:p>
            <a:pPr>
              <a:lnSpc>
                <a:spcPct val="150000"/>
              </a:lnSpc>
            </a:pPr>
            <a:r>
              <a:rPr lang="nl-NL" sz="1867" dirty="0"/>
              <a:t>Einde</a:t>
            </a:r>
          </a:p>
          <a:p>
            <a:endParaRPr lang="nl-NL" dirty="0"/>
          </a:p>
        </p:txBody>
      </p:sp>
      <p:sp>
        <p:nvSpPr>
          <p:cNvPr id="4" name="Tijdelijke aanduiding voor dianummer 3">
            <a:extLst>
              <a:ext uri="{FF2B5EF4-FFF2-40B4-BE49-F238E27FC236}">
                <a16:creationId xmlns:a16="http://schemas.microsoft.com/office/drawing/2014/main" id="{5586BE82-B786-9D93-8AE6-E6CC0027349F}"/>
              </a:ext>
            </a:extLst>
          </p:cNvPr>
          <p:cNvSpPr>
            <a:spLocks noGrp="1"/>
          </p:cNvSpPr>
          <p:nvPr>
            <p:ph type="sldNum" sz="quarter" idx="4"/>
          </p:nvPr>
        </p:nvSpPr>
        <p:spPr/>
        <p:txBody>
          <a:bodyPr/>
          <a:lstStyle/>
          <a:p>
            <a:pPr marL="0" marR="0" lvl="0" indent="0" algn="l" defTabSz="914400" rtl="0" eaLnBrk="1" fontAlgn="auto" latinLnBrk="0" hangingPunct="1">
              <a:lnSpc>
                <a:spcPts val="1600"/>
              </a:lnSpc>
              <a:spcBef>
                <a:spcPts val="0"/>
              </a:spcBef>
              <a:spcAft>
                <a:spcPts val="0"/>
              </a:spcAft>
              <a:buClrTx/>
              <a:buSzTx/>
              <a:buFontTx/>
              <a:buNone/>
              <a:tabLst/>
              <a:defRPr/>
            </a:pPr>
            <a:fld id="{B6F15528-21DE-4FAA-801E-634DDDAF4B2B}" type="slidenum">
              <a:rPr kumimoji="0" lang="en-US" sz="1333" b="0" i="0" u="none" strike="noStrike" kern="1200" cap="none" spc="0" normalizeH="0" baseline="0" noProof="0" smtClean="0">
                <a:ln>
                  <a:noFill/>
                </a:ln>
                <a:solidFill>
                  <a:srgbClr val="006991"/>
                </a:solidFill>
                <a:effectLst/>
                <a:uLnTx/>
                <a:uFillTx/>
                <a:latin typeface="Calibri"/>
                <a:ea typeface="+mn-ea"/>
                <a:cs typeface="+mn-cs"/>
              </a:rPr>
              <a:pPr marL="0" marR="0" lvl="0" indent="0" algn="l" defTabSz="914400" rtl="0" eaLnBrk="1" fontAlgn="auto" latinLnBrk="0" hangingPunct="1">
                <a:lnSpc>
                  <a:spcPts val="1600"/>
                </a:lnSpc>
                <a:spcBef>
                  <a:spcPts val="0"/>
                </a:spcBef>
                <a:spcAft>
                  <a:spcPts val="0"/>
                </a:spcAft>
                <a:buClrTx/>
                <a:buSzTx/>
                <a:buFontTx/>
                <a:buNone/>
                <a:tabLst/>
                <a:defRPr/>
              </a:pPr>
              <a:t>3</a:t>
            </a:fld>
            <a:endParaRPr kumimoji="0" lang="en-US" sz="1333" b="0" i="0" u="none" strike="noStrike" kern="1200" cap="none" spc="0" normalizeH="0" baseline="0" noProof="0">
              <a:ln>
                <a:noFill/>
              </a:ln>
              <a:solidFill>
                <a:srgbClr val="006991"/>
              </a:solidFill>
              <a:effectLst/>
              <a:uLnTx/>
              <a:uFillTx/>
              <a:latin typeface="Calibri"/>
              <a:ea typeface="+mn-ea"/>
              <a:cs typeface="+mn-cs"/>
            </a:endParaRPr>
          </a:p>
        </p:txBody>
      </p:sp>
    </p:spTree>
    <p:extLst>
      <p:ext uri="{BB962C8B-B14F-4D97-AF65-F5344CB8AC3E}">
        <p14:creationId xmlns:p14="http://schemas.microsoft.com/office/powerpoint/2010/main" val="1057997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4D0238-8D2E-58D2-6D16-A99CFBB0D1FA}"/>
              </a:ext>
            </a:extLst>
          </p:cNvPr>
          <p:cNvSpPr>
            <a:spLocks noGrp="1"/>
          </p:cNvSpPr>
          <p:nvPr>
            <p:ph type="title"/>
          </p:nvPr>
        </p:nvSpPr>
        <p:spPr/>
        <p:txBody>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400">
              <a:lnSpc>
                <a:spcPts val="4200"/>
              </a:lnSpc>
            </a:pPr>
            <a:r>
              <a:rPr lang="nl-NL" sz="4000" dirty="0">
                <a:solidFill>
                  <a:schemeClr val="tx2"/>
                </a:solidFill>
                <a:latin typeface="+mj-lt"/>
                <a:ea typeface="+mj-ea"/>
                <a:cs typeface="+mj-cs"/>
              </a:rPr>
              <a:t>ASE model</a:t>
            </a:r>
          </a:p>
        </p:txBody>
      </p:sp>
      <p:pic>
        <p:nvPicPr>
          <p:cNvPr id="5" name="Picture 6" descr="ASE-model: van attitude, sociale invloed en eigen-effectiviteit naar  intentie tot gedrag – Allesoversport.nl">
            <a:extLst>
              <a:ext uri="{FF2B5EF4-FFF2-40B4-BE49-F238E27FC236}">
                <a16:creationId xmlns:a16="http://schemas.microsoft.com/office/drawing/2014/main" id="{11488B2C-B32F-86C5-9073-4227270235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6768" y="1760733"/>
            <a:ext cx="8738464" cy="393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171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7C0F3F-09E6-A976-23AE-E952164046A1}"/>
              </a:ext>
            </a:extLst>
          </p:cNvPr>
          <p:cNvSpPr>
            <a:spLocks noGrp="1"/>
          </p:cNvSpPr>
          <p:nvPr>
            <p:ph type="title"/>
          </p:nvPr>
        </p:nvSpPr>
        <p:spPr/>
        <p:txBody>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400">
              <a:lnSpc>
                <a:spcPts val="4200"/>
              </a:lnSpc>
            </a:pPr>
            <a:r>
              <a:rPr lang="nl-NL" sz="4000" dirty="0">
                <a:solidFill>
                  <a:schemeClr val="tx2"/>
                </a:solidFill>
                <a:latin typeface="+mj-lt"/>
                <a:ea typeface="+mj-ea"/>
                <a:cs typeface="+mj-cs"/>
              </a:rPr>
              <a:t>CFIR Framework</a:t>
            </a:r>
          </a:p>
        </p:txBody>
      </p:sp>
      <p:pic>
        <p:nvPicPr>
          <p:cNvPr id="4" name="Picture 2" descr="Image: Consolidated Framework for Implementation Research (CFIR) 2.0 — The  Center for Implementation">
            <a:extLst>
              <a:ext uri="{FF2B5EF4-FFF2-40B4-BE49-F238E27FC236}">
                <a16:creationId xmlns:a16="http://schemas.microsoft.com/office/drawing/2014/main" id="{E62D2452-7F2F-27D0-DE40-388C6871CD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7305" y="778180"/>
            <a:ext cx="6567371" cy="5526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024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8D296C-0CF9-03EB-21B0-99E359D2A9A3}"/>
              </a:ext>
            </a:extLst>
          </p:cNvPr>
          <p:cNvSpPr>
            <a:spLocks noGrp="1"/>
          </p:cNvSpPr>
          <p:nvPr>
            <p:ph type="title"/>
          </p:nvPr>
        </p:nvSpPr>
        <p:spPr/>
        <p:txBody>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nl-NL" sz="2800" dirty="0">
                <a:solidFill>
                  <a:schemeClr val="tx2"/>
                </a:solidFill>
                <a:latin typeface="+mj-lt"/>
                <a:ea typeface="+mj-ea"/>
                <a:cs typeface="+mj-cs"/>
              </a:rPr>
              <a:t>Resultaten</a:t>
            </a:r>
          </a:p>
        </p:txBody>
      </p:sp>
      <p:pic>
        <p:nvPicPr>
          <p:cNvPr id="7" name="Graphic 6" descr="Vergadering met effen opvulling">
            <a:extLst>
              <a:ext uri="{FF2B5EF4-FFF2-40B4-BE49-F238E27FC236}">
                <a16:creationId xmlns:a16="http://schemas.microsoft.com/office/drawing/2014/main" id="{589B8241-1860-12A8-0D22-0D15C61D27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30469" y="-293913"/>
            <a:ext cx="7931061" cy="7931061"/>
          </a:xfrm>
          <a:prstGeom prst="rect">
            <a:avLst/>
          </a:prstGeom>
        </p:spPr>
      </p:pic>
      <p:sp>
        <p:nvSpPr>
          <p:cNvPr id="8" name="Tekstvak 7">
            <a:extLst>
              <a:ext uri="{FF2B5EF4-FFF2-40B4-BE49-F238E27FC236}">
                <a16:creationId xmlns:a16="http://schemas.microsoft.com/office/drawing/2014/main" id="{5EF98871-F191-ADC9-7C1F-0E7A22D971C0}"/>
              </a:ext>
            </a:extLst>
          </p:cNvPr>
          <p:cNvSpPr txBox="1"/>
          <p:nvPr/>
        </p:nvSpPr>
        <p:spPr>
          <a:xfrm>
            <a:off x="4311441" y="4312439"/>
            <a:ext cx="4815839" cy="1569660"/>
          </a:xfrm>
          <a:prstGeom prst="rect">
            <a:avLst/>
          </a:prstGeom>
          <a:noFill/>
        </p:spPr>
        <p:txBody>
          <a:bodyPr wrap="square" rtlCol="0">
            <a:spAutoFit/>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nl-NL" b="1" dirty="0">
                <a:solidFill>
                  <a:srgbClr val="F7BB48"/>
                </a:solidFill>
              </a:rPr>
              <a:t>9 focusgroepen; 1 gemengd</a:t>
            </a:r>
          </a:p>
          <a:p>
            <a:r>
              <a:rPr lang="nl-NL" b="1" dirty="0">
                <a:solidFill>
                  <a:srgbClr val="F7BB48"/>
                </a:solidFill>
              </a:rPr>
              <a:t>36 professionals</a:t>
            </a:r>
          </a:p>
          <a:p>
            <a:r>
              <a:rPr lang="nl-NL" b="1" dirty="0">
                <a:solidFill>
                  <a:srgbClr val="F7BB48"/>
                </a:solidFill>
              </a:rPr>
              <a:t>77 minuten (66 – 84 min)</a:t>
            </a:r>
          </a:p>
          <a:p>
            <a:r>
              <a:rPr lang="nl-NL" b="1" dirty="0">
                <a:solidFill>
                  <a:srgbClr val="F7BB48"/>
                </a:solidFill>
              </a:rPr>
              <a:t>5 thema’s</a:t>
            </a:r>
          </a:p>
        </p:txBody>
      </p:sp>
    </p:spTree>
    <p:extLst>
      <p:ext uri="{BB962C8B-B14F-4D97-AF65-F5344CB8AC3E}">
        <p14:creationId xmlns:p14="http://schemas.microsoft.com/office/powerpoint/2010/main" val="402081188"/>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8D296C-0CF9-03EB-21B0-99E359D2A9A3}"/>
              </a:ext>
            </a:extLst>
          </p:cNvPr>
          <p:cNvSpPr>
            <a:spLocks noGrp="1"/>
          </p:cNvSpPr>
          <p:nvPr>
            <p:ph type="title"/>
          </p:nvPr>
        </p:nvSpPr>
        <p:spPr/>
        <p:txBody>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nl-NL" sz="2800" dirty="0">
                <a:solidFill>
                  <a:schemeClr val="tx2"/>
                </a:solidFill>
                <a:latin typeface="+mj-lt"/>
                <a:ea typeface="+mj-ea"/>
                <a:cs typeface="+mj-cs"/>
              </a:rPr>
              <a:t>Vijf thema’s</a:t>
            </a:r>
          </a:p>
        </p:txBody>
      </p:sp>
      <p:sp>
        <p:nvSpPr>
          <p:cNvPr id="3" name="Tijdelijke aanduiding voor inhoud 2">
            <a:extLst>
              <a:ext uri="{FF2B5EF4-FFF2-40B4-BE49-F238E27FC236}">
                <a16:creationId xmlns:a16="http://schemas.microsoft.com/office/drawing/2014/main" id="{7D56BF06-BF8A-76B3-C4D5-A3C66197381C}"/>
              </a:ext>
            </a:extLst>
          </p:cNvPr>
          <p:cNvSpPr>
            <a:spLocks noGrp="1"/>
          </p:cNvSpPr>
          <p:nvPr>
            <p:ph idx="1"/>
          </p:nvPr>
        </p:nvSpPr>
        <p:spPr/>
        <p:txBody>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nl-NL" dirty="0"/>
              <a:t>Huidige status van DGW binnen de GGD</a:t>
            </a:r>
          </a:p>
          <a:p>
            <a:r>
              <a:rPr lang="nl-NL" dirty="0"/>
              <a:t>Interpretatie van DGW binnen IZB</a:t>
            </a:r>
          </a:p>
          <a:p>
            <a:r>
              <a:rPr lang="nl-NL" dirty="0"/>
              <a:t>Toegevoegde waarde van DGW</a:t>
            </a:r>
          </a:p>
          <a:p>
            <a:r>
              <a:rPr lang="nl-NL" dirty="0"/>
              <a:t>Visie op de deelname van het team</a:t>
            </a:r>
          </a:p>
          <a:p>
            <a:r>
              <a:rPr lang="nl-NL" dirty="0"/>
              <a:t>Perspectieven op de ontwikkeling en implementatie van DGW</a:t>
            </a:r>
          </a:p>
        </p:txBody>
      </p:sp>
    </p:spTree>
    <p:extLst>
      <p:ext uri="{BB962C8B-B14F-4D97-AF65-F5344CB8AC3E}">
        <p14:creationId xmlns:p14="http://schemas.microsoft.com/office/powerpoint/2010/main" val="33523404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8D296C-0CF9-03EB-21B0-99E359D2A9A3}"/>
              </a:ext>
            </a:extLst>
          </p:cNvPr>
          <p:cNvSpPr>
            <a:spLocks noGrp="1"/>
          </p:cNvSpPr>
          <p:nvPr>
            <p:ph type="title"/>
          </p:nvPr>
        </p:nvSpPr>
        <p:spPr/>
        <p:txBody>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400">
              <a:lnSpc>
                <a:spcPts val="4200"/>
              </a:lnSpc>
            </a:pPr>
            <a:r>
              <a:rPr lang="nl-NL" sz="2800" dirty="0">
                <a:solidFill>
                  <a:schemeClr val="tx2"/>
                </a:solidFill>
                <a:latin typeface="+mj-lt"/>
                <a:ea typeface="+mj-ea"/>
                <a:cs typeface="+mj-cs"/>
              </a:rPr>
              <a:t>Vijf thema’s</a:t>
            </a:r>
          </a:p>
        </p:txBody>
      </p:sp>
      <p:sp>
        <p:nvSpPr>
          <p:cNvPr id="3" name="Tijdelijke aanduiding voor inhoud 2">
            <a:extLst>
              <a:ext uri="{FF2B5EF4-FFF2-40B4-BE49-F238E27FC236}">
                <a16:creationId xmlns:a16="http://schemas.microsoft.com/office/drawing/2014/main" id="{7D56BF06-BF8A-76B3-C4D5-A3C66197381C}"/>
              </a:ext>
            </a:extLst>
          </p:cNvPr>
          <p:cNvSpPr>
            <a:spLocks noGrp="1"/>
          </p:cNvSpPr>
          <p:nvPr>
            <p:ph idx="1"/>
          </p:nvPr>
        </p:nvSpPr>
        <p:spPr/>
        <p:txBody>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nl-NL" dirty="0"/>
              <a:t>Huidige status van DGW binnen de GGD</a:t>
            </a:r>
          </a:p>
          <a:p>
            <a:r>
              <a:rPr lang="nl-NL" dirty="0"/>
              <a:t>Interpretatie van DGW binnen IZB</a:t>
            </a:r>
          </a:p>
          <a:p>
            <a:r>
              <a:rPr lang="nl-NL" b="1" dirty="0">
                <a:solidFill>
                  <a:srgbClr val="F7BB48"/>
                </a:solidFill>
              </a:rPr>
              <a:t>Toegevoegde waarde van DGW</a:t>
            </a:r>
          </a:p>
          <a:p>
            <a:r>
              <a:rPr lang="nl-NL" dirty="0"/>
              <a:t>Visie op de deelname van het team</a:t>
            </a:r>
          </a:p>
          <a:p>
            <a:r>
              <a:rPr lang="nl-NL" dirty="0"/>
              <a:t>Perspectieven op de ontwikkeling en implementatie van DGW</a:t>
            </a:r>
          </a:p>
        </p:txBody>
      </p:sp>
    </p:spTree>
    <p:extLst>
      <p:ext uri="{BB962C8B-B14F-4D97-AF65-F5344CB8AC3E}">
        <p14:creationId xmlns:p14="http://schemas.microsoft.com/office/powerpoint/2010/main" val="1353544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931EDD71-818F-379D-75B4-6667A84194F0}"/>
              </a:ext>
            </a:extLst>
          </p:cNvPr>
          <p:cNvSpPr>
            <a:spLocks noGrp="1"/>
          </p:cNvSpPr>
          <p:nvPr>
            <p:ph idx="1"/>
          </p:nvPr>
        </p:nvSpPr>
        <p:spPr>
          <a:xfrm>
            <a:off x="933730" y="2260426"/>
            <a:ext cx="4529373" cy="3004887"/>
          </a:xfrm>
        </p:spPr>
        <p:txBody>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nl-NL" sz="2400" dirty="0"/>
              <a:t>Verbetert de kwaliteit van werk</a:t>
            </a:r>
          </a:p>
          <a:p>
            <a:r>
              <a:rPr lang="nl-NL" sz="2400" dirty="0"/>
              <a:t>Vergroot de efficiëntie</a:t>
            </a:r>
          </a:p>
          <a:p>
            <a:r>
              <a:rPr lang="nl-NL" sz="2400" dirty="0"/>
              <a:t>Levert waardevolle inzichten op</a:t>
            </a:r>
          </a:p>
          <a:p>
            <a:r>
              <a:rPr lang="nl-NL" sz="2400" dirty="0"/>
              <a:t>Ondersteunt goed onderbouwde beslissingen</a:t>
            </a:r>
          </a:p>
          <a:p>
            <a:r>
              <a:rPr lang="nl-NL" sz="2400" dirty="0"/>
              <a:t>Geeft structuur in werkprocessen en prioritering</a:t>
            </a:r>
          </a:p>
        </p:txBody>
      </p:sp>
      <p:sp>
        <p:nvSpPr>
          <p:cNvPr id="9" name="Tijdelijke aanduiding voor inhoud 5">
            <a:extLst>
              <a:ext uri="{FF2B5EF4-FFF2-40B4-BE49-F238E27FC236}">
                <a16:creationId xmlns:a16="http://schemas.microsoft.com/office/drawing/2014/main" id="{1937F8A3-6FB7-2412-D473-ED27BE3D5A5B}"/>
              </a:ext>
            </a:extLst>
          </p:cNvPr>
          <p:cNvSpPr txBox="1">
            <a:spLocks/>
          </p:cNvSpPr>
          <p:nvPr/>
        </p:nvSpPr>
        <p:spPr>
          <a:xfrm>
            <a:off x="6728899" y="2260426"/>
            <a:ext cx="4143605" cy="2606620"/>
          </a:xfrm>
          <a:prstGeom prst="rect">
            <a:avLst/>
          </a:prstGeom>
        </p:spPr>
        <p:txBody>
          <a:bodyPr vert="horz" lIns="0" tIns="0" rIns="0" bIns="0" rtlCol="0">
            <a:noAutofit/>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nl-NL" sz="2400" dirty="0"/>
              <a:t>Nog niet volledig benut in besluit- en beleidsvorming</a:t>
            </a:r>
          </a:p>
          <a:p>
            <a:r>
              <a:rPr lang="nl-NL" sz="2400" dirty="0"/>
              <a:t>Vroeg in de ontwikkelingsfase</a:t>
            </a:r>
          </a:p>
          <a:p>
            <a:r>
              <a:rPr lang="nl-NL" sz="2400" dirty="0"/>
              <a:t>Onbenut potentieel voor vroeg detectie en evaluatie van interventies</a:t>
            </a:r>
          </a:p>
        </p:txBody>
      </p:sp>
      <p:sp>
        <p:nvSpPr>
          <p:cNvPr id="12" name="Tekstvak 11">
            <a:extLst>
              <a:ext uri="{FF2B5EF4-FFF2-40B4-BE49-F238E27FC236}">
                <a16:creationId xmlns:a16="http://schemas.microsoft.com/office/drawing/2014/main" id="{A1F0CBF8-94D5-7189-1F15-29AA802C3BAF}"/>
              </a:ext>
            </a:extLst>
          </p:cNvPr>
          <p:cNvSpPr txBox="1"/>
          <p:nvPr/>
        </p:nvSpPr>
        <p:spPr>
          <a:xfrm>
            <a:off x="1388011" y="1336617"/>
            <a:ext cx="2508068" cy="666786"/>
          </a:xfrm>
          <a:prstGeom prst="rect">
            <a:avLst/>
          </a:prstGeom>
          <a:noFill/>
        </p:spPr>
        <p:txBody>
          <a:bodyPr wrap="square" rtlCol="0">
            <a:spAutoFit/>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nl-NL" sz="3733" b="1" dirty="0">
                <a:solidFill>
                  <a:srgbClr val="00B050"/>
                </a:solidFill>
              </a:rPr>
              <a:t>Voordelen</a:t>
            </a:r>
            <a:endParaRPr lang="nl-NL" sz="3200" b="1" dirty="0">
              <a:solidFill>
                <a:srgbClr val="00B050"/>
              </a:solidFill>
            </a:endParaRPr>
          </a:p>
        </p:txBody>
      </p:sp>
      <p:sp>
        <p:nvSpPr>
          <p:cNvPr id="13" name="Tekstvak 12">
            <a:extLst>
              <a:ext uri="{FF2B5EF4-FFF2-40B4-BE49-F238E27FC236}">
                <a16:creationId xmlns:a16="http://schemas.microsoft.com/office/drawing/2014/main" id="{9ED63ABD-D9CB-6DFA-88A9-81FF68AC1CAE}"/>
              </a:ext>
            </a:extLst>
          </p:cNvPr>
          <p:cNvSpPr txBox="1"/>
          <p:nvPr/>
        </p:nvSpPr>
        <p:spPr>
          <a:xfrm>
            <a:off x="7182981" y="1336617"/>
            <a:ext cx="3025545" cy="666786"/>
          </a:xfrm>
          <a:prstGeom prst="rect">
            <a:avLst/>
          </a:prstGeom>
          <a:noFill/>
        </p:spPr>
        <p:txBody>
          <a:bodyPr wrap="square" rtlCol="0">
            <a:spAutoFit/>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nl-NL" sz="3733" b="1" dirty="0">
                <a:solidFill>
                  <a:srgbClr val="FFC000"/>
                </a:solidFill>
              </a:rPr>
              <a:t>Kansen</a:t>
            </a:r>
            <a:endParaRPr lang="nl-NL" sz="3200" b="1" dirty="0">
              <a:solidFill>
                <a:srgbClr val="FFC000"/>
              </a:solidFill>
            </a:endParaRPr>
          </a:p>
        </p:txBody>
      </p:sp>
      <p:pic>
        <p:nvPicPr>
          <p:cNvPr id="15" name="Graphic 14" descr="Puzzelstukjes met effen opvulling">
            <a:extLst>
              <a:ext uri="{FF2B5EF4-FFF2-40B4-BE49-F238E27FC236}">
                <a16:creationId xmlns:a16="http://schemas.microsoft.com/office/drawing/2014/main" id="{C6A10F3F-9819-9C39-1B7D-7787FB2EF4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74817" y="1231349"/>
            <a:ext cx="908163" cy="908163"/>
          </a:xfrm>
          <a:prstGeom prst="rect">
            <a:avLst/>
          </a:prstGeom>
        </p:spPr>
      </p:pic>
      <p:pic>
        <p:nvPicPr>
          <p:cNvPr id="17" name="Graphic 16" descr="Gloeilamp en tandwiel met effen opvulling">
            <a:extLst>
              <a:ext uri="{FF2B5EF4-FFF2-40B4-BE49-F238E27FC236}">
                <a16:creationId xmlns:a16="http://schemas.microsoft.com/office/drawing/2014/main" id="{ACFDD42A-0BBD-1876-6037-9C9FF78CF8F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9848" y="1231349"/>
            <a:ext cx="908163" cy="908163"/>
          </a:xfrm>
          <a:prstGeom prst="rect">
            <a:avLst/>
          </a:prstGeom>
        </p:spPr>
      </p:pic>
      <p:sp>
        <p:nvSpPr>
          <p:cNvPr id="20" name="Rechthoek: afgeronde hoeken 19">
            <a:extLst>
              <a:ext uri="{FF2B5EF4-FFF2-40B4-BE49-F238E27FC236}">
                <a16:creationId xmlns:a16="http://schemas.microsoft.com/office/drawing/2014/main" id="{89AD9F9B-EA63-46AB-F504-22608386C407}"/>
              </a:ext>
            </a:extLst>
          </p:cNvPr>
          <p:cNvSpPr/>
          <p:nvPr/>
        </p:nvSpPr>
        <p:spPr>
          <a:xfrm>
            <a:off x="528626" y="1098961"/>
            <a:ext cx="10729645" cy="4161971"/>
          </a:xfrm>
          <a:prstGeom prst="roundRect">
            <a:avLst/>
          </a:prstGeom>
          <a:solidFill>
            <a:srgbClr val="F7BB48"/>
          </a:solidFill>
          <a:ln>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nl-NL" sz="1867" i="1" dirty="0">
                <a:solidFill>
                  <a:schemeClr val="bg1"/>
                </a:solidFill>
                <a:latin typeface="Calibri" panose="020F0502020204030204" pitchFamily="34" charset="0"/>
                <a:ea typeface="Calibri" panose="020F0502020204030204" pitchFamily="34" charset="0"/>
                <a:cs typeface="Times New Roman" panose="02020603050405020304" pitchFamily="18" charset="0"/>
              </a:rPr>
              <a:t>“Het eerste wat in me opkomt is dat het bij onze GGD echt richting geeft, dat we concreter het werk nu aan het doen zijn. Voordat ik begon met het dashboard en op die manier naar de cijfers kijken, gingen best wel wat dingen bij de artsen en verpleegkundigen heel ad hoc, zo van er is een gevoel of er is een vraag en daar gaan we dan eens naar kijken, maar niet heel gestructureerd op een vast moment naar alle meldingen kijken: wat hebben we gehad, wat kunnen we verwachten. Dus het heeft ons meer structuur gebracht en ook zicht gebracht op dingen waar we niet actief naar op zoek gaan. In het verleden was het wel: er is een idee, we horen wat of er komt een vraag ergens vandaan en dan gaan we eens kijken hoe dat dan is. Maar nu zie je ook dingen in het dashboard bijvoorbeeld waar je niet bewust naar op zoek bent, maar die dus wel zichtbaar worden.”</a:t>
            </a:r>
            <a:r>
              <a:rPr lang="nl-NL" sz="2133" kern="0" dirty="0">
                <a:solidFill>
                  <a:schemeClr val="bg1"/>
                </a:solidFill>
                <a:latin typeface="Segoe UI" panose="020B0502040204020203" pitchFamily="34" charset="0"/>
                <a:ea typeface="Times New Roman" panose="02020603050405020304" pitchFamily="18" charset="0"/>
              </a:rPr>
              <a:t> </a:t>
            </a:r>
          </a:p>
          <a:p>
            <a:pPr algn="ctr"/>
            <a:r>
              <a:rPr lang="nl-NL" sz="1867" b="1" kern="0" dirty="0">
                <a:solidFill>
                  <a:schemeClr val="bg2"/>
                </a:solidFill>
                <a:latin typeface="Segoe UI" panose="020B0502040204020203" pitchFamily="34" charset="0"/>
              </a:rPr>
              <a:t>Infectieziekte-epidemioloog</a:t>
            </a:r>
            <a:endParaRPr lang="nl-NL" sz="1867" b="1" dirty="0">
              <a:solidFill>
                <a:schemeClr val="bg2"/>
              </a:solidFill>
            </a:endParaRPr>
          </a:p>
        </p:txBody>
      </p:sp>
    </p:spTree>
    <p:extLst>
      <p:ext uri="{BB962C8B-B14F-4D97-AF65-F5344CB8AC3E}">
        <p14:creationId xmlns:p14="http://schemas.microsoft.com/office/powerpoint/2010/main" val="31309740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8D296C-0CF9-03EB-21B0-99E359D2A9A3}"/>
              </a:ext>
            </a:extLst>
          </p:cNvPr>
          <p:cNvSpPr>
            <a:spLocks noGrp="1"/>
          </p:cNvSpPr>
          <p:nvPr>
            <p:ph type="title"/>
          </p:nvPr>
        </p:nvSpPr>
        <p:spPr/>
        <p:txBody>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nl-NL" sz="2800" dirty="0">
                <a:solidFill>
                  <a:schemeClr val="tx2"/>
                </a:solidFill>
                <a:latin typeface="+mj-lt"/>
                <a:ea typeface="+mj-ea"/>
                <a:cs typeface="+mj-cs"/>
              </a:rPr>
              <a:t>Vijf thema’s</a:t>
            </a:r>
          </a:p>
        </p:txBody>
      </p:sp>
      <p:sp>
        <p:nvSpPr>
          <p:cNvPr id="3" name="Tijdelijke aanduiding voor inhoud 2">
            <a:extLst>
              <a:ext uri="{FF2B5EF4-FFF2-40B4-BE49-F238E27FC236}">
                <a16:creationId xmlns:a16="http://schemas.microsoft.com/office/drawing/2014/main" id="{7D56BF06-BF8A-76B3-C4D5-A3C66197381C}"/>
              </a:ext>
            </a:extLst>
          </p:cNvPr>
          <p:cNvSpPr>
            <a:spLocks noGrp="1"/>
          </p:cNvSpPr>
          <p:nvPr>
            <p:ph idx="1"/>
          </p:nvPr>
        </p:nvSpPr>
        <p:spPr/>
        <p:txBody>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nl-NL" dirty="0"/>
              <a:t>Huidige status van DGW binnen de GGD</a:t>
            </a:r>
          </a:p>
          <a:p>
            <a:r>
              <a:rPr lang="nl-NL" dirty="0"/>
              <a:t>Interpretatie van DGW binnen IZB</a:t>
            </a:r>
          </a:p>
          <a:p>
            <a:r>
              <a:rPr lang="nl-NL" dirty="0"/>
              <a:t>Toegevoegde waarde van DGW</a:t>
            </a:r>
          </a:p>
          <a:p>
            <a:r>
              <a:rPr lang="nl-NL" dirty="0"/>
              <a:t>Visie op de deelname van het team</a:t>
            </a:r>
          </a:p>
          <a:p>
            <a:r>
              <a:rPr lang="nl-NL" b="1" dirty="0">
                <a:solidFill>
                  <a:srgbClr val="F7BB48"/>
                </a:solidFill>
              </a:rPr>
              <a:t>Perspectieven op de ontwikkeling en implementatie van DGW</a:t>
            </a:r>
          </a:p>
        </p:txBody>
      </p:sp>
    </p:spTree>
    <p:extLst>
      <p:ext uri="{BB962C8B-B14F-4D97-AF65-F5344CB8AC3E}">
        <p14:creationId xmlns:p14="http://schemas.microsoft.com/office/powerpoint/2010/main" val="687631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48EDC7-0615-2569-D05E-EE4F4826B9DB}"/>
              </a:ext>
            </a:extLst>
          </p:cNvPr>
          <p:cNvGraphicFramePr/>
          <p:nvPr/>
        </p:nvGraphicFramePr>
        <p:xfrm>
          <a:off x="1748610" y="755543"/>
          <a:ext cx="8694781" cy="5346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0249634"/>
      </p:ext>
    </p:extLst>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F452A-8E91-3F1E-A05A-3C44E593E72F}"/>
              </a:ext>
            </a:extLst>
          </p:cNvPr>
          <p:cNvSpPr>
            <a:spLocks noGrp="1"/>
          </p:cNvSpPr>
          <p:nvPr>
            <p:ph type="title"/>
          </p:nvPr>
        </p:nvSpPr>
        <p:spPr/>
        <p:txBody>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nl-NL" sz="2800" dirty="0" err="1">
                <a:solidFill>
                  <a:schemeClr val="tx2"/>
                </a:solidFill>
                <a:latin typeface="+mj-lt"/>
                <a:ea typeface="+mj-ea"/>
                <a:cs typeface="+mj-cs"/>
              </a:rPr>
              <a:t>Key</a:t>
            </a:r>
            <a:r>
              <a:rPr lang="nl-NL" sz="3733" dirty="0"/>
              <a:t> </a:t>
            </a:r>
            <a:r>
              <a:rPr lang="nl-NL" sz="2800" dirty="0" err="1">
                <a:solidFill>
                  <a:schemeClr val="tx2"/>
                </a:solidFill>
                <a:latin typeface="+mj-lt"/>
                <a:ea typeface="+mj-ea"/>
                <a:cs typeface="+mj-cs"/>
              </a:rPr>
              <a:t>messages</a:t>
            </a:r>
            <a:endParaRPr lang="nl-NL" sz="2800" dirty="0">
              <a:solidFill>
                <a:schemeClr val="tx2"/>
              </a:solidFill>
              <a:latin typeface="+mj-lt"/>
              <a:ea typeface="+mj-ea"/>
              <a:cs typeface="+mj-cs"/>
            </a:endParaRPr>
          </a:p>
        </p:txBody>
      </p:sp>
      <p:pic>
        <p:nvPicPr>
          <p:cNvPr id="5" name="Afbeelding 4" descr="Afbeelding met tekenfilm, clipart, illustratie, tekening&#10;&#10;Door AI gegenereerde inhoud is mogelijk onjuist.">
            <a:extLst>
              <a:ext uri="{FF2B5EF4-FFF2-40B4-BE49-F238E27FC236}">
                <a16:creationId xmlns:a16="http://schemas.microsoft.com/office/drawing/2014/main" id="{81B4AD91-B55D-31CE-9A0E-2D4B289C19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7595" y="1049532"/>
            <a:ext cx="5870648" cy="3913765"/>
          </a:xfrm>
          <a:prstGeom prst="rect">
            <a:avLst/>
          </a:prstGeom>
        </p:spPr>
      </p:pic>
      <p:sp>
        <p:nvSpPr>
          <p:cNvPr id="7" name="Tekstvak 6">
            <a:extLst>
              <a:ext uri="{FF2B5EF4-FFF2-40B4-BE49-F238E27FC236}">
                <a16:creationId xmlns:a16="http://schemas.microsoft.com/office/drawing/2014/main" id="{E972093F-FAAD-1A52-8472-C902D8D1749D}"/>
              </a:ext>
            </a:extLst>
          </p:cNvPr>
          <p:cNvSpPr txBox="1"/>
          <p:nvPr/>
        </p:nvSpPr>
        <p:spPr>
          <a:xfrm>
            <a:off x="7041295" y="4834324"/>
            <a:ext cx="3579908" cy="666977"/>
          </a:xfrm>
          <a:prstGeom prst="rect">
            <a:avLst/>
          </a:prstGeom>
          <a:noFill/>
        </p:spPr>
        <p:txBody>
          <a:bodyPr wrap="square" rtlCol="0">
            <a:spAutoFit/>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nl-NL" sz="1867" i="1" dirty="0">
                <a:solidFill>
                  <a:schemeClr val="tx2"/>
                </a:solidFill>
              </a:rPr>
              <a:t>Bouw nu aan een gedeelde visie: van data naar daadkracht!</a:t>
            </a:r>
          </a:p>
        </p:txBody>
      </p:sp>
      <p:sp>
        <p:nvSpPr>
          <p:cNvPr id="9" name="Tekstvak 8">
            <a:extLst>
              <a:ext uri="{FF2B5EF4-FFF2-40B4-BE49-F238E27FC236}">
                <a16:creationId xmlns:a16="http://schemas.microsoft.com/office/drawing/2014/main" id="{F32E3C59-0114-E0A7-6FF5-F6BEC3394075}"/>
              </a:ext>
            </a:extLst>
          </p:cNvPr>
          <p:cNvSpPr txBox="1"/>
          <p:nvPr/>
        </p:nvSpPr>
        <p:spPr>
          <a:xfrm>
            <a:off x="813986" y="1889447"/>
            <a:ext cx="5020756" cy="3406060"/>
          </a:xfrm>
          <a:prstGeom prst="rect">
            <a:avLst/>
          </a:prstGeom>
          <a:noFill/>
        </p:spPr>
        <p:txBody>
          <a:bodyPr wrap="square">
            <a:spAutoFit/>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380990" indent="-380990">
              <a:buFont typeface="Arial" panose="020B0604020202020204" pitchFamily="34" charset="0"/>
              <a:buChar char="•"/>
            </a:pPr>
            <a:r>
              <a:rPr lang="en-US" sz="2133" dirty="0" err="1"/>
              <a:t>Voornamelijk</a:t>
            </a:r>
            <a:r>
              <a:rPr lang="en-US" sz="2133" dirty="0"/>
              <a:t> </a:t>
            </a:r>
            <a:r>
              <a:rPr lang="en-US" sz="2133" dirty="0" err="1"/>
              <a:t>positieve</a:t>
            </a:r>
            <a:r>
              <a:rPr lang="en-US" sz="2133" dirty="0"/>
              <a:t> </a:t>
            </a:r>
            <a:r>
              <a:rPr lang="en-US" sz="2133" dirty="0" err="1"/>
              <a:t>houding</a:t>
            </a:r>
            <a:r>
              <a:rPr lang="en-US" sz="2133" dirty="0"/>
              <a:t> </a:t>
            </a:r>
            <a:r>
              <a:rPr lang="en-US" sz="2133" dirty="0" err="1"/>
              <a:t>t.a.v</a:t>
            </a:r>
            <a:r>
              <a:rPr lang="en-US" sz="2133" dirty="0"/>
              <a:t>. DGW </a:t>
            </a:r>
            <a:r>
              <a:rPr lang="en-US" sz="2133" dirty="0" err="1"/>
              <a:t>en</a:t>
            </a:r>
            <a:r>
              <a:rPr lang="en-US" sz="2133" dirty="0"/>
              <a:t> de </a:t>
            </a:r>
            <a:r>
              <a:rPr lang="en-US" sz="2133" dirty="0" err="1"/>
              <a:t>toegevoegde</a:t>
            </a:r>
            <a:r>
              <a:rPr lang="en-US" sz="2133" dirty="0"/>
              <a:t> </a:t>
            </a:r>
            <a:r>
              <a:rPr lang="en-US" sz="2133" dirty="0" err="1"/>
              <a:t>waarde</a:t>
            </a:r>
            <a:endParaRPr lang="en-US" sz="2133" dirty="0"/>
          </a:p>
          <a:p>
            <a:pPr marL="380990" indent="-380990">
              <a:buFont typeface="Arial" panose="020B0604020202020204" pitchFamily="34" charset="0"/>
              <a:buChar char="•"/>
            </a:pPr>
            <a:r>
              <a:rPr lang="en-US" sz="2133" dirty="0"/>
              <a:t>Data for reflection </a:t>
            </a:r>
            <a:r>
              <a:rPr lang="en-US" sz="2133" dirty="0">
                <a:sym typeface="Wingdings" panose="05000000000000000000" pitchFamily="2" charset="2"/>
              </a:rPr>
              <a:t></a:t>
            </a:r>
            <a:r>
              <a:rPr lang="en-US" sz="2133" dirty="0"/>
              <a:t> data for action</a:t>
            </a:r>
          </a:p>
          <a:p>
            <a:pPr marL="380990" indent="-380990">
              <a:buFont typeface="Arial" panose="020B0604020202020204" pitchFamily="34" charset="0"/>
              <a:buChar char="•"/>
            </a:pPr>
            <a:r>
              <a:rPr lang="en-US" sz="2133" dirty="0" err="1"/>
              <a:t>Meerdere</a:t>
            </a:r>
            <a:r>
              <a:rPr lang="en-US" sz="2133" dirty="0"/>
              <a:t> </a:t>
            </a:r>
            <a:r>
              <a:rPr lang="en-US" sz="2133" dirty="0" err="1"/>
              <a:t>definities</a:t>
            </a:r>
            <a:r>
              <a:rPr lang="en-US" sz="2133" dirty="0"/>
              <a:t> </a:t>
            </a:r>
            <a:r>
              <a:rPr lang="en-US" sz="2133" dirty="0" err="1"/>
              <a:t>tonen</a:t>
            </a:r>
            <a:r>
              <a:rPr lang="en-US" sz="2133" dirty="0"/>
              <a:t> de </a:t>
            </a:r>
            <a:r>
              <a:rPr lang="en-US" sz="2133" dirty="0" err="1"/>
              <a:t>complexiteit</a:t>
            </a:r>
            <a:r>
              <a:rPr lang="en-US" sz="2133" dirty="0"/>
              <a:t> van het concept</a:t>
            </a:r>
          </a:p>
          <a:p>
            <a:pPr marL="380990" indent="-380990">
              <a:buFont typeface="Arial" panose="020B0604020202020204" pitchFamily="34" charset="0"/>
              <a:buChar char="•"/>
            </a:pPr>
            <a:r>
              <a:rPr lang="en-US" sz="2133" dirty="0" err="1"/>
              <a:t>Sociale</a:t>
            </a:r>
            <a:r>
              <a:rPr lang="en-US" sz="2133" dirty="0"/>
              <a:t> </a:t>
            </a:r>
            <a:r>
              <a:rPr lang="en-US" sz="2133" dirty="0" err="1"/>
              <a:t>dynamieken</a:t>
            </a:r>
            <a:r>
              <a:rPr lang="en-US" sz="2133" dirty="0"/>
              <a:t> </a:t>
            </a:r>
            <a:r>
              <a:rPr lang="en-US" sz="2133" dirty="0" err="1"/>
              <a:t>en</a:t>
            </a:r>
            <a:r>
              <a:rPr lang="en-US" sz="2133" dirty="0"/>
              <a:t> </a:t>
            </a:r>
            <a:r>
              <a:rPr lang="en-US" sz="2133" dirty="0" err="1"/>
              <a:t>belemmeringen</a:t>
            </a:r>
            <a:r>
              <a:rPr lang="en-US" sz="2133" dirty="0"/>
              <a:t> </a:t>
            </a:r>
            <a:r>
              <a:rPr lang="en-US" sz="2133" dirty="0" err="1"/>
              <a:t>staan</a:t>
            </a:r>
            <a:r>
              <a:rPr lang="en-US" sz="2133" dirty="0"/>
              <a:t> </a:t>
            </a:r>
            <a:r>
              <a:rPr lang="en-US" sz="2133" dirty="0" err="1"/>
              <a:t>invoering</a:t>
            </a:r>
            <a:r>
              <a:rPr lang="en-US" sz="2133" dirty="0"/>
              <a:t> in de </a:t>
            </a:r>
            <a:r>
              <a:rPr lang="en-US" sz="2133" dirty="0" err="1"/>
              <a:t>weg</a:t>
            </a:r>
            <a:endParaRPr lang="en-US" sz="2133" dirty="0"/>
          </a:p>
          <a:p>
            <a:pPr marL="380990" indent="-380990">
              <a:buFont typeface="Arial" panose="020B0604020202020204" pitchFamily="34" charset="0"/>
              <a:buChar char="•"/>
            </a:pPr>
            <a:r>
              <a:rPr lang="en-US" sz="2133" dirty="0"/>
              <a:t>Focus op </a:t>
            </a:r>
            <a:r>
              <a:rPr lang="en-US" sz="2133" dirty="0" err="1"/>
              <a:t>een</a:t>
            </a:r>
            <a:r>
              <a:rPr lang="en-US" sz="2133" dirty="0"/>
              <a:t> </a:t>
            </a:r>
            <a:r>
              <a:rPr lang="en-US" sz="2133" dirty="0" err="1"/>
              <a:t>gedeelde</a:t>
            </a:r>
            <a:r>
              <a:rPr lang="en-US" sz="2133" dirty="0"/>
              <a:t> </a:t>
            </a:r>
            <a:r>
              <a:rPr lang="en-US" sz="2133" dirty="0" err="1"/>
              <a:t>visie</a:t>
            </a:r>
            <a:r>
              <a:rPr lang="en-US" sz="2133" dirty="0"/>
              <a:t>, </a:t>
            </a:r>
            <a:r>
              <a:rPr lang="en-US" sz="2133" dirty="0" err="1"/>
              <a:t>definitie</a:t>
            </a:r>
            <a:r>
              <a:rPr lang="en-US" sz="2133" dirty="0"/>
              <a:t> </a:t>
            </a:r>
            <a:r>
              <a:rPr lang="en-US" sz="2133" dirty="0" err="1"/>
              <a:t>en</a:t>
            </a:r>
            <a:r>
              <a:rPr lang="en-US" sz="2133" dirty="0"/>
              <a:t> </a:t>
            </a:r>
            <a:r>
              <a:rPr lang="en-US" sz="2133" dirty="0" err="1"/>
              <a:t>verduidelijking</a:t>
            </a:r>
            <a:r>
              <a:rPr lang="en-US" sz="2133" dirty="0"/>
              <a:t> van </a:t>
            </a:r>
            <a:r>
              <a:rPr lang="en-US" sz="2133" dirty="0" err="1"/>
              <a:t>rollen</a:t>
            </a:r>
            <a:endParaRPr lang="en-US" sz="2133" dirty="0"/>
          </a:p>
          <a:p>
            <a:pPr marL="380990" indent="-380990">
              <a:buFont typeface="Arial" panose="020B0604020202020204" pitchFamily="34" charset="0"/>
              <a:buChar char="•"/>
            </a:pPr>
            <a:endParaRPr lang="en-US" sz="2133" dirty="0"/>
          </a:p>
        </p:txBody>
      </p:sp>
    </p:spTree>
    <p:extLst>
      <p:ext uri="{BB962C8B-B14F-4D97-AF65-F5344CB8AC3E}">
        <p14:creationId xmlns:p14="http://schemas.microsoft.com/office/powerpoint/2010/main" val="24506554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9E6042-D61B-996F-A756-891A6D459B9F}"/>
              </a:ext>
            </a:extLst>
          </p:cNvPr>
          <p:cNvSpPr>
            <a:spLocks noGrp="1"/>
          </p:cNvSpPr>
          <p:nvPr>
            <p:ph type="title"/>
          </p:nvPr>
        </p:nvSpPr>
        <p:spPr/>
        <p:txBody>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nl-NL" sz="4000" dirty="0">
                <a:solidFill>
                  <a:schemeClr val="tx2"/>
                </a:solidFill>
                <a:latin typeface="+mj-lt"/>
                <a:ea typeface="+mj-ea"/>
                <a:cs typeface="+mj-cs"/>
              </a:rPr>
              <a:t>Dank voor de aandacht! </a:t>
            </a:r>
          </a:p>
        </p:txBody>
      </p:sp>
      <p:sp>
        <p:nvSpPr>
          <p:cNvPr id="3" name="Tekstvak 2">
            <a:extLst>
              <a:ext uri="{FF2B5EF4-FFF2-40B4-BE49-F238E27FC236}">
                <a16:creationId xmlns:a16="http://schemas.microsoft.com/office/drawing/2014/main" id="{475C1F07-9283-8FCF-D95F-1E7B0D33E70C}"/>
              </a:ext>
            </a:extLst>
          </p:cNvPr>
          <p:cNvSpPr txBox="1"/>
          <p:nvPr/>
        </p:nvSpPr>
        <p:spPr>
          <a:xfrm>
            <a:off x="696000" y="2537098"/>
            <a:ext cx="4023360" cy="2739211"/>
          </a:xfrm>
          <a:prstGeom prst="rect">
            <a:avLst/>
          </a:prstGeom>
          <a:noFill/>
        </p:spPr>
        <p:txBody>
          <a:bodyPr wrap="square" rtlCol="0">
            <a:spAutoFit/>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nl-NL" sz="3200" b="1" dirty="0"/>
              <a:t>Onderzoeksteam:</a:t>
            </a:r>
          </a:p>
          <a:p>
            <a:pPr defTabSz="914400"/>
            <a:r>
              <a:rPr lang="nl-NL" sz="1800" dirty="0"/>
              <a:t>Babette van Deursen</a:t>
            </a:r>
          </a:p>
          <a:p>
            <a:pPr defTabSz="914400"/>
            <a:r>
              <a:rPr lang="nl-NL" sz="1800" dirty="0"/>
              <a:t>Tessa van der Bruggen</a:t>
            </a:r>
          </a:p>
          <a:p>
            <a:pPr defTabSz="914400"/>
            <a:r>
              <a:rPr lang="nl-NL" sz="1800" dirty="0"/>
              <a:t>Dr. Ellen van Jaarsveld</a:t>
            </a:r>
          </a:p>
          <a:p>
            <a:pPr defTabSz="914400"/>
            <a:r>
              <a:rPr lang="nl-NL" sz="1800" dirty="0"/>
              <a:t>Dr. Stijn Raven</a:t>
            </a:r>
          </a:p>
          <a:p>
            <a:pPr defTabSz="914400"/>
            <a:r>
              <a:rPr lang="nl-NL" sz="1800" dirty="0"/>
              <a:t>Dr. Julie Swillens</a:t>
            </a:r>
          </a:p>
          <a:p>
            <a:pPr defTabSz="914400"/>
            <a:r>
              <a:rPr lang="nl-NL" sz="1800" dirty="0"/>
              <a:t>Prof. Dr. Aura Timen</a:t>
            </a:r>
          </a:p>
          <a:p>
            <a:endParaRPr lang="nl-NL" sz="3200" dirty="0"/>
          </a:p>
        </p:txBody>
      </p:sp>
    </p:spTree>
    <p:extLst>
      <p:ext uri="{BB962C8B-B14F-4D97-AF65-F5344CB8AC3E}">
        <p14:creationId xmlns:p14="http://schemas.microsoft.com/office/powerpoint/2010/main" val="3160990907"/>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9090B24B-8E99-80C0-3E9A-C65967AA285A}"/>
              </a:ext>
            </a:extLst>
          </p:cNvPr>
          <p:cNvSpPr>
            <a:spLocks noGrp="1"/>
          </p:cNvSpPr>
          <p:nvPr>
            <p:ph type="sldNum" sz="quarter" idx="10"/>
          </p:nvPr>
        </p:nvSpPr>
        <p:spPr>
          <a:xfrm>
            <a:off x="10480825" y="6356352"/>
            <a:ext cx="511175" cy="365125"/>
          </a:xfrm>
        </p:spPr>
        <p:txBody>
          <a:bodyPr/>
          <a:lstStyle/>
          <a:p>
            <a:pPr>
              <a:spcAft>
                <a:spcPts val="600"/>
              </a:spcAft>
              <a:defRPr/>
            </a:pPr>
            <a:fld id="{3669F5D8-2812-434D-BADC-0CB84C36738D}" type="slidenum">
              <a:rPr lang="nl-NL" altLang="nl-NL" smtClean="0"/>
              <a:pPr>
                <a:spcAft>
                  <a:spcPts val="600"/>
                </a:spcAft>
                <a:defRPr/>
              </a:pPr>
              <a:t>4</a:t>
            </a:fld>
            <a:endParaRPr lang="nl-NL" altLang="nl-NL"/>
          </a:p>
        </p:txBody>
      </p:sp>
      <p:sp>
        <p:nvSpPr>
          <p:cNvPr id="50" name="Date Placeholder 2">
            <a:extLst>
              <a:ext uri="{FF2B5EF4-FFF2-40B4-BE49-F238E27FC236}">
                <a16:creationId xmlns:a16="http://schemas.microsoft.com/office/drawing/2014/main" id="{0C5FEB0D-4615-96A7-100E-95C2AB6F072A}"/>
              </a:ext>
            </a:extLst>
          </p:cNvPr>
          <p:cNvSpPr>
            <a:spLocks noGrp="1"/>
          </p:cNvSpPr>
          <p:nvPr>
            <p:ph type="dt" sz="half" idx="11"/>
          </p:nvPr>
        </p:nvSpPr>
        <p:spPr>
          <a:xfrm>
            <a:off x="8544272" y="6356352"/>
            <a:ext cx="1081088" cy="365125"/>
          </a:xfrm>
        </p:spPr>
        <p:txBody>
          <a:bodyPr/>
          <a:lstStyle/>
          <a:p>
            <a:pPr>
              <a:spcAft>
                <a:spcPts val="600"/>
              </a:spcAft>
              <a:defRPr/>
            </a:pPr>
            <a:fld id="{1A646F7F-79D7-45B3-8963-BD62BC6E139A}" type="datetime1">
              <a:rPr lang="nl-NL" altLang="nl-NL" smtClean="0"/>
              <a:pPr>
                <a:spcAft>
                  <a:spcPts val="600"/>
                </a:spcAft>
                <a:defRPr/>
              </a:pPr>
              <a:t>26-6-2025</a:t>
            </a:fld>
            <a:endParaRPr lang="nl-NL" altLang="nl-NL"/>
          </a:p>
        </p:txBody>
      </p:sp>
      <p:sp>
        <p:nvSpPr>
          <p:cNvPr id="4" name="Titel 1">
            <a:extLst>
              <a:ext uri="{FF2B5EF4-FFF2-40B4-BE49-F238E27FC236}">
                <a16:creationId xmlns:a16="http://schemas.microsoft.com/office/drawing/2014/main" id="{BFCD8BDE-32B8-90AB-F374-F1E058F34519}"/>
              </a:ext>
            </a:extLst>
          </p:cNvPr>
          <p:cNvSpPr txBox="1">
            <a:spLocks/>
          </p:cNvSpPr>
          <p:nvPr/>
        </p:nvSpPr>
        <p:spPr bwMode="auto">
          <a:xfrm>
            <a:off x="695325" y="744438"/>
            <a:ext cx="6609117" cy="220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lnSpc>
                <a:spcPct val="90000"/>
              </a:lnSpc>
              <a:spcBef>
                <a:spcPct val="0"/>
              </a:spcBef>
              <a:spcAft>
                <a:spcPct val="0"/>
              </a:spcAft>
              <a:defRPr sz="3600" b="1" i="0" kern="1200">
                <a:solidFill>
                  <a:schemeClr val="tx2"/>
                </a:solidFill>
                <a:latin typeface="PT Sans" panose="020B0503020203020204" pitchFamily="34" charset="77"/>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spcAft>
                <a:spcPts val="600"/>
              </a:spcAft>
            </a:pPr>
            <a:r>
              <a:rPr lang="nl-NL" sz="2800" b="1" i="0" kern="1200">
                <a:latin typeface="Aptos" panose="020B0004020202020204" pitchFamily="34" charset="0"/>
              </a:rPr>
              <a:t>Hoe staan pluimveehouders </a:t>
            </a:r>
            <a:br>
              <a:rPr lang="nl-NL" sz="2800" b="1" i="0" kern="1200">
                <a:latin typeface="Aptos" panose="020B0004020202020204" pitchFamily="34" charset="0"/>
              </a:rPr>
            </a:br>
            <a:r>
              <a:rPr lang="nl-NL" sz="2800" b="1" i="0" kern="1200">
                <a:latin typeface="Aptos" panose="020B0004020202020204" pitchFamily="34" charset="0"/>
              </a:rPr>
              <a:t>tegenover de jaarlijkse griepvaccinatie </a:t>
            </a:r>
          </a:p>
          <a:p>
            <a:pPr>
              <a:spcAft>
                <a:spcPts val="600"/>
              </a:spcAft>
            </a:pPr>
            <a:r>
              <a:rPr lang="nl-NL" sz="2800" b="1" i="0" kern="1200">
                <a:latin typeface="Aptos" panose="020B0004020202020204" pitchFamily="34" charset="0"/>
              </a:rPr>
              <a:t>vanwege het risico op vogelgriep?</a:t>
            </a:r>
          </a:p>
        </p:txBody>
      </p:sp>
      <p:sp>
        <p:nvSpPr>
          <p:cNvPr id="3" name="Tijdelijke aanduiding voor inhoud 2">
            <a:extLst>
              <a:ext uri="{FF2B5EF4-FFF2-40B4-BE49-F238E27FC236}">
                <a16:creationId xmlns:a16="http://schemas.microsoft.com/office/drawing/2014/main" id="{1C786B92-BAF2-4E15-8845-3FF556294210}"/>
              </a:ext>
            </a:extLst>
          </p:cNvPr>
          <p:cNvSpPr>
            <a:spLocks noGrp="1"/>
          </p:cNvSpPr>
          <p:nvPr>
            <p:ph idx="12"/>
          </p:nvPr>
        </p:nvSpPr>
        <p:spPr>
          <a:xfrm>
            <a:off x="695325" y="2951484"/>
            <a:ext cx="7233061" cy="2709542"/>
          </a:xfrm>
        </p:spPr>
        <p:txBody>
          <a:bodyPr vert="horz" wrap="square" lIns="91440" tIns="45720" rIns="91440" bIns="45720" numCol="1" anchor="t" anchorCtr="0" compatLnSpc="1">
            <a:prstTxWarp prst="textNoShape">
              <a:avLst/>
            </a:prstTxWarp>
            <a:normAutofit/>
          </a:bodyPr>
          <a:lstStyle/>
          <a:p>
            <a:r>
              <a:rPr lang="nl-NL" kern="1200">
                <a:effectLst/>
                <a:latin typeface="Aptos" panose="020B0004020202020204" pitchFamily="34" charset="0"/>
              </a:rPr>
              <a:t>En </a:t>
            </a:r>
            <a:r>
              <a:rPr lang="nl-NL" kern="1200">
                <a:latin typeface="Aptos" panose="020B0004020202020204" pitchFamily="34" charset="0"/>
              </a:rPr>
              <a:t>welke </a:t>
            </a:r>
            <a:r>
              <a:rPr lang="nl-NL" kern="1200">
                <a:effectLst/>
                <a:latin typeface="Aptos" panose="020B0004020202020204" pitchFamily="34" charset="0"/>
              </a:rPr>
              <a:t>motivaties en barrières </a:t>
            </a:r>
            <a:r>
              <a:rPr lang="nl-NL" kern="1200">
                <a:latin typeface="Aptos" panose="020B0004020202020204" pitchFamily="34" charset="0"/>
              </a:rPr>
              <a:t>zijn </a:t>
            </a:r>
            <a:r>
              <a:rPr lang="nl-NL" kern="1200">
                <a:effectLst/>
                <a:latin typeface="Aptos" panose="020B0004020202020204" pitchFamily="34" charset="0"/>
              </a:rPr>
              <a:t>van invloed op de vaccinatiebereidheid?</a:t>
            </a:r>
          </a:p>
          <a:p>
            <a:endParaRPr lang="nl-NL" sz="1400" kern="1200">
              <a:latin typeface="Open Sans" panose="020B0606030504020204" pitchFamily="34" charset="0"/>
              <a:ea typeface="Open Sans" panose="020B0606030504020204" pitchFamily="34" charset="0"/>
              <a:cs typeface="Open Sans" panose="020B0606030504020204" pitchFamily="34" charset="0"/>
            </a:endParaRPr>
          </a:p>
          <a:p>
            <a:endParaRPr lang="nl-NL" sz="1400" kern="1200">
              <a:latin typeface="Open Sans" panose="020B0606030504020204" pitchFamily="34" charset="0"/>
              <a:ea typeface="Open Sans" panose="020B0606030504020204" pitchFamily="34" charset="0"/>
              <a:cs typeface="Open Sans" panose="020B0606030504020204" pitchFamily="34" charset="0"/>
            </a:endParaRPr>
          </a:p>
          <a:p>
            <a:endParaRPr lang="nl-NL" sz="1400" i="1" kern="1200">
              <a:latin typeface="Open Sans" panose="020B0606030504020204" pitchFamily="34" charset="0"/>
              <a:ea typeface="Open Sans" panose="020B0606030504020204" pitchFamily="34" charset="0"/>
              <a:cs typeface="Open Sans" panose="020B0606030504020204" pitchFamily="34" charset="0"/>
            </a:endParaRPr>
          </a:p>
          <a:p>
            <a:r>
              <a:rPr lang="nl-NL" sz="1400" i="1" kern="1200">
                <a:latin typeface="Open Sans" panose="020B0606030504020204" pitchFamily="34" charset="0"/>
                <a:ea typeface="Open Sans" panose="020B0606030504020204" pitchFamily="34" charset="0"/>
                <a:cs typeface="Open Sans" panose="020B0606030504020204" pitchFamily="34" charset="0"/>
              </a:rPr>
              <a:t>Esther Warmelink (Verpleegkundige M&amp;G), </a:t>
            </a:r>
            <a:br>
              <a:rPr lang="nl-NL" sz="1400" i="1" kern="1200">
                <a:latin typeface="Open Sans" panose="020B0606030504020204" pitchFamily="34" charset="0"/>
                <a:ea typeface="Open Sans" panose="020B0606030504020204" pitchFamily="34" charset="0"/>
                <a:cs typeface="Open Sans" panose="020B0606030504020204" pitchFamily="34" charset="0"/>
              </a:rPr>
            </a:br>
            <a:r>
              <a:rPr lang="nl-NL" sz="1400" i="1" kern="1200">
                <a:latin typeface="Open Sans" panose="020B0606030504020204" pitchFamily="34" charset="0"/>
                <a:ea typeface="Open Sans" panose="020B0606030504020204" pitchFamily="34" charset="0"/>
                <a:cs typeface="Open Sans" panose="020B0606030504020204" pitchFamily="34" charset="0"/>
              </a:rPr>
              <a:t>Elsa van den Berg (Epidemioloog),</a:t>
            </a:r>
            <a:br>
              <a:rPr lang="nl-NL" sz="1400" i="1" kern="1200">
                <a:latin typeface="Open Sans" panose="020B0606030504020204" pitchFamily="34" charset="0"/>
                <a:ea typeface="Open Sans" panose="020B0606030504020204" pitchFamily="34" charset="0"/>
                <a:cs typeface="Open Sans" panose="020B0606030504020204" pitchFamily="34" charset="0"/>
              </a:rPr>
            </a:br>
            <a:r>
              <a:rPr lang="nl-NL" sz="1400" i="1" kern="1200">
                <a:latin typeface="Open Sans" panose="020B0606030504020204" pitchFamily="34" charset="0"/>
                <a:ea typeface="Open Sans" panose="020B0606030504020204" pitchFamily="34" charset="0"/>
                <a:cs typeface="Open Sans" panose="020B0606030504020204" pitchFamily="34" charset="0"/>
              </a:rPr>
              <a:t>Kirsten Wevers (Arts M&amp;G)</a:t>
            </a:r>
          </a:p>
        </p:txBody>
      </p:sp>
      <p:pic>
        <p:nvPicPr>
          <p:cNvPr id="7" name="Afbeelding 6" descr="Afbeelding met persoon, overdekt, kleding, raam&#10;&#10;Automatisch gegenereerde beschrijving">
            <a:extLst>
              <a:ext uri="{FF2B5EF4-FFF2-40B4-BE49-F238E27FC236}">
                <a16:creationId xmlns:a16="http://schemas.microsoft.com/office/drawing/2014/main" id="{6FDF2FEE-E4F2-90FE-3D04-9AAE48522262}"/>
              </a:ext>
            </a:extLst>
          </p:cNvPr>
          <p:cNvPicPr>
            <a:picLocks noChangeAspect="1"/>
          </p:cNvPicPr>
          <p:nvPr/>
        </p:nvPicPr>
        <p:blipFill>
          <a:blip r:embed="rId3" cstate="print">
            <a:extLst>
              <a:ext uri="{28A0092B-C50C-407E-A947-70E740481C1C}">
                <a14:useLocalDpi xmlns:a14="http://schemas.microsoft.com/office/drawing/2010/main" val="0"/>
              </a:ext>
            </a:extLst>
          </a:blip>
          <a:srcRect l="-1" t="338" r="-1" b="12138"/>
          <a:stretch/>
        </p:blipFill>
        <p:spPr>
          <a:xfrm>
            <a:off x="8141119" y="1054250"/>
            <a:ext cx="4062274" cy="5326453"/>
          </a:xfrm>
          <a:custGeom>
            <a:avLst/>
            <a:gdLst>
              <a:gd name="connsiteX0" fmla="*/ 0 w 5400675"/>
              <a:gd name="connsiteY0" fmla="*/ 0 h 6857999"/>
              <a:gd name="connsiteX1" fmla="*/ 5400675 w 5400675"/>
              <a:gd name="connsiteY1" fmla="*/ 0 h 6857999"/>
              <a:gd name="connsiteX2" fmla="*/ 5400675 w 5400675"/>
              <a:gd name="connsiteY2" fmla="*/ 6857999 h 6857999"/>
              <a:gd name="connsiteX3" fmla="*/ 0 w 5400675"/>
              <a:gd name="connsiteY3" fmla="*/ 6857999 h 6857999"/>
              <a:gd name="connsiteX4" fmla="*/ 0 w 5400675"/>
              <a:gd name="connsiteY4" fmla="*/ 0 h 6857999"/>
              <a:gd name="connsiteX0" fmla="*/ 0 w 5400675"/>
              <a:gd name="connsiteY0" fmla="*/ 0 h 6857999"/>
              <a:gd name="connsiteX1" fmla="*/ 5400675 w 5400675"/>
              <a:gd name="connsiteY1" fmla="*/ 0 h 6857999"/>
              <a:gd name="connsiteX2" fmla="*/ 5400675 w 5400675"/>
              <a:gd name="connsiteY2" fmla="*/ 6857999 h 6857999"/>
              <a:gd name="connsiteX3" fmla="*/ 3826 w 5400675"/>
              <a:gd name="connsiteY3" fmla="*/ 6138722 h 6857999"/>
              <a:gd name="connsiteX4" fmla="*/ 0 w 5400675"/>
              <a:gd name="connsiteY4" fmla="*/ 0 h 6857999"/>
              <a:gd name="connsiteX0" fmla="*/ 0 w 5400675"/>
              <a:gd name="connsiteY0" fmla="*/ 0 h 6337671"/>
              <a:gd name="connsiteX1" fmla="*/ 5400675 w 5400675"/>
              <a:gd name="connsiteY1" fmla="*/ 0 h 6337671"/>
              <a:gd name="connsiteX2" fmla="*/ 5396849 w 5400675"/>
              <a:gd name="connsiteY2" fmla="*/ 6337671 h 6337671"/>
              <a:gd name="connsiteX3" fmla="*/ 3826 w 5400675"/>
              <a:gd name="connsiteY3" fmla="*/ 6138722 h 6337671"/>
              <a:gd name="connsiteX4" fmla="*/ 0 w 5400675"/>
              <a:gd name="connsiteY4" fmla="*/ 0 h 6337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675" h="6337671">
                <a:moveTo>
                  <a:pt x="0" y="0"/>
                </a:moveTo>
                <a:lnTo>
                  <a:pt x="5400675" y="0"/>
                </a:lnTo>
                <a:cubicBezTo>
                  <a:pt x="5399400" y="2112557"/>
                  <a:pt x="5398124" y="4225114"/>
                  <a:pt x="5396849" y="6337671"/>
                </a:cubicBezTo>
                <a:lnTo>
                  <a:pt x="3826" y="6138722"/>
                </a:lnTo>
                <a:cubicBezTo>
                  <a:pt x="2551" y="4092481"/>
                  <a:pt x="1275" y="2046241"/>
                  <a:pt x="0" y="0"/>
                </a:cubicBezTo>
                <a:close/>
              </a:path>
            </a:pathLst>
          </a:custGeom>
          <a:noFill/>
          <a:ln>
            <a:noFill/>
          </a:ln>
        </p:spPr>
      </p:pic>
    </p:spTree>
    <p:extLst>
      <p:ext uri="{BB962C8B-B14F-4D97-AF65-F5344CB8AC3E}">
        <p14:creationId xmlns:p14="http://schemas.microsoft.com/office/powerpoint/2010/main" val="3505625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60875" y="1862079"/>
            <a:ext cx="10858856" cy="4552331"/>
          </a:xfrm>
        </p:spPr>
        <p:txBody>
          <a:bodyPr>
            <a:noAutofit/>
          </a:bodyPr>
          <a:lstStyle/>
          <a:p>
            <a:pPr>
              <a:lnSpc>
                <a:spcPct val="100000"/>
              </a:lnSpc>
            </a:pPr>
            <a:r>
              <a:rPr lang="nl-NL" sz="2133" dirty="0"/>
              <a:t>Accreditatie? </a:t>
            </a:r>
          </a:p>
          <a:p>
            <a:pPr lvl="1">
              <a:lnSpc>
                <a:spcPct val="100000"/>
              </a:lnSpc>
            </a:pPr>
            <a:r>
              <a:rPr lang="nl-NL" sz="2133" dirty="0"/>
              <a:t>Verpleegkundigen – Kwaliteitsregister V&amp;V </a:t>
            </a:r>
            <a:r>
              <a:rPr lang="nl-NL" sz="2133" i="1" dirty="0"/>
              <a:t>Let op! enkel invullen door verpleegkundigen die ingeschreven staan in het Kwaliteitsregister V&amp;V</a:t>
            </a:r>
          </a:p>
          <a:p>
            <a:pPr lvl="1">
              <a:lnSpc>
                <a:spcPct val="100000"/>
              </a:lnSpc>
              <a:spcAft>
                <a:spcPts val="800"/>
              </a:spcAft>
            </a:pPr>
            <a:r>
              <a:rPr lang="nl-NL" sz="2133" dirty="0"/>
              <a:t>Artsen – </a:t>
            </a:r>
            <a:r>
              <a:rPr lang="nl-NL" sz="2133" dirty="0" err="1"/>
              <a:t>AbSg</a:t>
            </a:r>
            <a:r>
              <a:rPr lang="nl-NL" sz="2133" dirty="0"/>
              <a:t>  </a:t>
            </a:r>
            <a:r>
              <a:rPr lang="nl-NL" sz="2133" i="1" dirty="0"/>
              <a:t>Let op! Artsen die in opleiding zijn tot profielarts komen niet in aanmerking voor accreditatie</a:t>
            </a:r>
            <a:endParaRPr lang="nl-NL" sz="2133" dirty="0"/>
          </a:p>
          <a:p>
            <a:pPr marL="325429" lvl="1" indent="0">
              <a:lnSpc>
                <a:spcPct val="100000"/>
              </a:lnSpc>
              <a:buNone/>
            </a:pPr>
            <a:r>
              <a:rPr lang="nl-NL" sz="2133" dirty="0"/>
              <a:t>Stuur een mail dat je </a:t>
            </a:r>
            <a:r>
              <a:rPr lang="nl-NL" sz="2133" dirty="0" err="1"/>
              <a:t>Tele</a:t>
            </a:r>
            <a:r>
              <a:rPr lang="nl-NL" sz="2133" dirty="0"/>
              <a:t>-ARENA van vandaag  hebt gevolgd met </a:t>
            </a:r>
          </a:p>
          <a:p>
            <a:pPr marL="325429" lvl="1" indent="0">
              <a:lnSpc>
                <a:spcPct val="100000"/>
              </a:lnSpc>
              <a:buNone/>
            </a:pPr>
            <a:r>
              <a:rPr lang="nl-NL" sz="2133" b="1" dirty="0"/>
              <a:t>Naam, Functie, GGD en BIG nummer </a:t>
            </a:r>
            <a:r>
              <a:rPr lang="nl-NL" sz="2133" dirty="0"/>
              <a:t>naar: </a:t>
            </a:r>
          </a:p>
          <a:p>
            <a:pPr marL="325429" lvl="1" indent="0">
              <a:lnSpc>
                <a:spcPct val="100000"/>
              </a:lnSpc>
              <a:spcAft>
                <a:spcPts val="1600"/>
              </a:spcAft>
              <a:buNone/>
            </a:pPr>
            <a:r>
              <a:rPr lang="nl-NL" sz="2133" b="1" dirty="0">
                <a:solidFill>
                  <a:srgbClr val="0070C0"/>
                </a:solidFill>
                <a:hlinkClick r:id="rId3">
                  <a:extLst>
                    <a:ext uri="{A12FA001-AC4F-418D-AE19-62706E023703}">
                      <ahyp:hlinkClr xmlns:ahyp="http://schemas.microsoft.com/office/drawing/2018/hyperlinkcolor" val="tx"/>
                    </a:ext>
                  </a:extLst>
                </a:hlinkClick>
              </a:rPr>
              <a:t>Ursula.Oldenhof@radboudumc.nl</a:t>
            </a:r>
            <a:r>
              <a:rPr lang="nl-NL" sz="2133" b="1" dirty="0">
                <a:solidFill>
                  <a:srgbClr val="0070C0"/>
                </a:solidFill>
              </a:rPr>
              <a:t> </a:t>
            </a:r>
            <a:br>
              <a:rPr lang="nl-NL" sz="2133" b="1" u="sng" dirty="0">
                <a:solidFill>
                  <a:srgbClr val="0070C0"/>
                </a:solidFill>
              </a:rPr>
            </a:br>
            <a:r>
              <a:rPr lang="nl-NL" sz="2133" i="1" dirty="0"/>
              <a:t>Als je in teams </a:t>
            </a:r>
            <a:r>
              <a:rPr lang="nl-NL" sz="2133" i="1" u="sng" dirty="0"/>
              <a:t>niet</a:t>
            </a:r>
            <a:r>
              <a:rPr lang="nl-NL" sz="2133" i="1" dirty="0"/>
              <a:t> bent ingelogd vanuit je persoonlijke Teams account, laat dit dan even weten i.v.m. verantwoording van de aanwezigen. </a:t>
            </a:r>
          </a:p>
          <a:p>
            <a:pPr>
              <a:lnSpc>
                <a:spcPct val="100000"/>
              </a:lnSpc>
            </a:pPr>
            <a:r>
              <a:rPr lang="nl-NL" sz="2133" dirty="0"/>
              <a:t>Wensen en ideeën voor onderwerpen </a:t>
            </a:r>
            <a:r>
              <a:rPr lang="nl-NL" sz="2133" dirty="0" err="1"/>
              <a:t>Tele</a:t>
            </a:r>
            <a:r>
              <a:rPr lang="nl-NL" sz="2133" dirty="0"/>
              <a:t>-ARENA per mail naar Suzanne Zoller: suzanne.zoller@radboudumc.nl</a:t>
            </a:r>
          </a:p>
          <a:p>
            <a:endParaRPr lang="nl-NL" sz="1600" dirty="0"/>
          </a:p>
        </p:txBody>
      </p:sp>
      <p:sp>
        <p:nvSpPr>
          <p:cNvPr id="4" name="Tijdelijke aanduiding voor dianummer 3"/>
          <p:cNvSpPr>
            <a:spLocks noGrp="1"/>
          </p:cNvSpPr>
          <p:nvPr>
            <p:ph type="sldNum" sz="quarter" idx="4"/>
          </p:nvPr>
        </p:nvSpPr>
        <p:spPr>
          <a:xfrm>
            <a:off x="2046000" y="6414409"/>
            <a:ext cx="810000" cy="152400"/>
          </a:xfrm>
          <a:prstGeom prst="rect">
            <a:avLst/>
          </a:prstGeom>
        </p:spPr>
        <p:txBody>
          <a:bodyPr/>
          <a:lstStyle/>
          <a:p>
            <a:pPr defTabSz="914377">
              <a:lnSpc>
                <a:spcPts val="1200"/>
              </a:lnSpc>
              <a:defRPr/>
            </a:pPr>
            <a:r>
              <a:rPr lang="nl-NL" sz="1000" dirty="0">
                <a:solidFill>
                  <a:srgbClr val="006991"/>
                </a:solidFill>
                <a:latin typeface="Calibri"/>
              </a:rPr>
              <a:t> </a:t>
            </a:r>
            <a:fld id="{7FC9B413-936F-403B-BC98-20250EBFF374}" type="slidenum">
              <a:rPr lang="nl-NL" sz="1000">
                <a:solidFill>
                  <a:srgbClr val="006991"/>
                </a:solidFill>
                <a:latin typeface="Calibri"/>
              </a:rPr>
              <a:pPr defTabSz="914377">
                <a:lnSpc>
                  <a:spcPts val="1200"/>
                </a:lnSpc>
                <a:defRPr/>
              </a:pPr>
              <a:t>40</a:t>
            </a:fld>
            <a:endParaRPr lang="nl-NL" sz="1000" dirty="0">
              <a:solidFill>
                <a:srgbClr val="006991"/>
              </a:solidFill>
              <a:latin typeface="Calibri"/>
            </a:endParaRPr>
          </a:p>
        </p:txBody>
      </p:sp>
      <p:sp>
        <p:nvSpPr>
          <p:cNvPr id="7" name="Titel 1">
            <a:extLst>
              <a:ext uri="{FF2B5EF4-FFF2-40B4-BE49-F238E27FC236}">
                <a16:creationId xmlns:a16="http://schemas.microsoft.com/office/drawing/2014/main" id="{378E3A65-F69E-D687-859D-C794D5A21126}"/>
              </a:ext>
            </a:extLst>
          </p:cNvPr>
          <p:cNvSpPr>
            <a:spLocks noGrp="1"/>
          </p:cNvSpPr>
          <p:nvPr>
            <p:ph type="title"/>
          </p:nvPr>
        </p:nvSpPr>
        <p:spPr>
          <a:xfrm>
            <a:off x="660875" y="1004344"/>
            <a:ext cx="10858856" cy="533400"/>
          </a:xfrm>
        </p:spPr>
        <p:txBody>
          <a:bodyPr/>
          <a:lstStyle/>
          <a:p>
            <a:r>
              <a:rPr lang="nl-NL" sz="4133" dirty="0"/>
              <a:t>Bedankt voor deelname aan de </a:t>
            </a:r>
            <a:r>
              <a:rPr lang="nl-NL" sz="4133" dirty="0" err="1"/>
              <a:t>Tele</a:t>
            </a:r>
            <a:r>
              <a:rPr lang="nl-NL" sz="4133" dirty="0"/>
              <a:t>-ARENA</a:t>
            </a:r>
          </a:p>
        </p:txBody>
      </p:sp>
    </p:spTree>
    <p:extLst>
      <p:ext uri="{BB962C8B-B14F-4D97-AF65-F5344CB8AC3E}">
        <p14:creationId xmlns:p14="http://schemas.microsoft.com/office/powerpoint/2010/main" val="3295905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F911C-EC5F-74E1-501A-7992F979F82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3622C85-D74D-BF76-7E83-F9B1DAB54F42}"/>
              </a:ext>
            </a:extLst>
          </p:cNvPr>
          <p:cNvSpPr>
            <a:spLocks noGrp="1"/>
          </p:cNvSpPr>
          <p:nvPr>
            <p:ph type="title"/>
          </p:nvPr>
        </p:nvSpPr>
        <p:spPr/>
        <p:txBody>
          <a:bodyPr/>
          <a:lstStyle/>
          <a:p>
            <a:r>
              <a:rPr lang="nl-NL">
                <a:latin typeface="Aptos (Hoofdtekst)"/>
              </a:rPr>
              <a:t>Achtergrond – Aviaire influenza (AI)</a:t>
            </a:r>
          </a:p>
        </p:txBody>
      </p:sp>
      <p:sp>
        <p:nvSpPr>
          <p:cNvPr id="3" name="Tijdelijke aanduiding voor inhoud 2">
            <a:extLst>
              <a:ext uri="{FF2B5EF4-FFF2-40B4-BE49-F238E27FC236}">
                <a16:creationId xmlns:a16="http://schemas.microsoft.com/office/drawing/2014/main" id="{928EE92F-F286-CABF-518F-A9D53152E4AE}"/>
              </a:ext>
            </a:extLst>
          </p:cNvPr>
          <p:cNvSpPr>
            <a:spLocks noGrp="1"/>
          </p:cNvSpPr>
          <p:nvPr>
            <p:ph sz="half" idx="1"/>
          </p:nvPr>
        </p:nvSpPr>
        <p:spPr>
          <a:xfrm>
            <a:off x="2902775" y="1863333"/>
            <a:ext cx="5807591" cy="4351338"/>
          </a:xfrm>
        </p:spPr>
        <p:txBody>
          <a:bodyPr>
            <a:noAutofit/>
          </a:bodyPr>
          <a:lstStyle/>
          <a:p>
            <a:pPr marL="0" indent="0">
              <a:buNone/>
            </a:pPr>
            <a:r>
              <a:rPr lang="nl-NL">
                <a:latin typeface="Aptos (Hoofdtekst)"/>
              </a:rPr>
              <a:t>Intensief contact besmette dieren</a:t>
            </a:r>
          </a:p>
          <a:p>
            <a:pPr marL="0" indent="0">
              <a:buNone/>
            </a:pPr>
            <a:endParaRPr lang="en-US" sz="1400">
              <a:latin typeface="Aptos (Hoofdtekst)"/>
            </a:endParaRPr>
          </a:p>
          <a:p>
            <a:pPr marL="0" indent="0">
              <a:buNone/>
            </a:pPr>
            <a:endParaRPr lang="en-US">
              <a:latin typeface="Aptos (Hoofdtekst)"/>
            </a:endParaRPr>
          </a:p>
          <a:p>
            <a:pPr marL="0" lvl="0" indent="0">
              <a:buNone/>
            </a:pPr>
            <a:r>
              <a:rPr lang="nl-NL">
                <a:latin typeface="Aptos (Hoofdtekst)"/>
              </a:rPr>
              <a:t>Vermenging</a:t>
            </a:r>
          </a:p>
          <a:p>
            <a:pPr marL="0" lvl="0" indent="0">
              <a:buNone/>
            </a:pPr>
            <a:endParaRPr lang="nl-NL">
              <a:latin typeface="Aptos (Hoofdtekst)"/>
            </a:endParaRPr>
          </a:p>
          <a:p>
            <a:pPr marL="0" lvl="0" indent="0">
              <a:buNone/>
            </a:pPr>
            <a:endParaRPr lang="nl-NL" sz="1400">
              <a:latin typeface="Aptos (Hoofdtekst)"/>
            </a:endParaRPr>
          </a:p>
          <a:p>
            <a:pPr marL="0" lvl="0" indent="0">
              <a:buNone/>
            </a:pPr>
            <a:r>
              <a:rPr lang="nl-NL">
                <a:latin typeface="Aptos (Hoofdtekst)"/>
              </a:rPr>
              <a:t>Nieuwe virusvariant</a:t>
            </a:r>
          </a:p>
          <a:p>
            <a:pPr marL="0" lvl="0" indent="0">
              <a:buNone/>
            </a:pPr>
            <a:endParaRPr lang="nl-NL">
              <a:latin typeface="Aptos (Hoofdtekst)"/>
            </a:endParaRPr>
          </a:p>
          <a:p>
            <a:pPr marL="0" lvl="0" indent="0">
              <a:buNone/>
            </a:pPr>
            <a:endParaRPr lang="nl-NL" sz="1400">
              <a:latin typeface="Aptos (Hoofdtekst)"/>
            </a:endParaRPr>
          </a:p>
          <a:p>
            <a:pPr marL="0" indent="0">
              <a:buNone/>
            </a:pPr>
            <a:r>
              <a:rPr lang="nl-NL">
                <a:latin typeface="Aptos (Hoofdtekst)"/>
              </a:rPr>
              <a:t>Vaccineren tegen humane influenza</a:t>
            </a:r>
          </a:p>
        </p:txBody>
      </p:sp>
      <p:sp>
        <p:nvSpPr>
          <p:cNvPr id="5" name="Tijdelijke aanduiding voor datum 4">
            <a:extLst>
              <a:ext uri="{FF2B5EF4-FFF2-40B4-BE49-F238E27FC236}">
                <a16:creationId xmlns:a16="http://schemas.microsoft.com/office/drawing/2014/main" id="{0F52459E-4F21-B072-8E42-5D3BC705799D}"/>
              </a:ext>
            </a:extLst>
          </p:cNvPr>
          <p:cNvSpPr>
            <a:spLocks noGrp="1"/>
          </p:cNvSpPr>
          <p:nvPr>
            <p:ph type="dt" sz="half" idx="10"/>
          </p:nvPr>
        </p:nvSpPr>
        <p:spPr/>
        <p:txBody>
          <a:bodyPr/>
          <a:lstStyle/>
          <a:p>
            <a:pPr>
              <a:defRPr/>
            </a:pPr>
            <a:fld id="{F082A07F-D8D6-4AD4-A4B8-5B2D79AC6275}" type="datetime1">
              <a:rPr lang="nl-NL" altLang="nl-NL" smtClean="0"/>
              <a:pPr>
                <a:defRPr/>
              </a:pPr>
              <a:t>26-6-2025</a:t>
            </a:fld>
            <a:endParaRPr lang="nl-NL" altLang="nl-NL"/>
          </a:p>
        </p:txBody>
      </p:sp>
      <p:sp>
        <p:nvSpPr>
          <p:cNvPr id="6" name="Tijdelijke aanduiding voor dianummer 5">
            <a:extLst>
              <a:ext uri="{FF2B5EF4-FFF2-40B4-BE49-F238E27FC236}">
                <a16:creationId xmlns:a16="http://schemas.microsoft.com/office/drawing/2014/main" id="{2CF898A0-5BFF-4F9C-7880-7939D2C185AD}"/>
              </a:ext>
            </a:extLst>
          </p:cNvPr>
          <p:cNvSpPr>
            <a:spLocks noGrp="1"/>
          </p:cNvSpPr>
          <p:nvPr>
            <p:ph type="sldNum" sz="quarter" idx="12"/>
          </p:nvPr>
        </p:nvSpPr>
        <p:spPr/>
        <p:txBody>
          <a:bodyPr/>
          <a:lstStyle/>
          <a:p>
            <a:pPr>
              <a:defRPr/>
            </a:pPr>
            <a:fld id="{3C3B91E2-27CA-4299-A508-B8AF5D9A0B12}" type="slidenum">
              <a:rPr lang="nl-NL" altLang="nl-NL" smtClean="0"/>
              <a:pPr>
                <a:defRPr/>
              </a:pPr>
              <a:t>5</a:t>
            </a:fld>
            <a:endParaRPr lang="nl-NL" altLang="nl-NL"/>
          </a:p>
        </p:txBody>
      </p:sp>
      <p:pic>
        <p:nvPicPr>
          <p:cNvPr id="29" name="Graphic 28" descr="Ziektekiem silhouet">
            <a:extLst>
              <a:ext uri="{FF2B5EF4-FFF2-40B4-BE49-F238E27FC236}">
                <a16:creationId xmlns:a16="http://schemas.microsoft.com/office/drawing/2014/main" id="{477DCC1B-E51D-07CD-066E-F207955070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2568" y="2717925"/>
            <a:ext cx="972000" cy="972000"/>
          </a:xfrm>
          <a:prstGeom prst="rect">
            <a:avLst/>
          </a:prstGeom>
        </p:spPr>
      </p:pic>
      <p:pic>
        <p:nvPicPr>
          <p:cNvPr id="31" name="Graphic 30" descr="COVID-19 silhouet">
            <a:extLst>
              <a:ext uri="{FF2B5EF4-FFF2-40B4-BE49-F238E27FC236}">
                <a16:creationId xmlns:a16="http://schemas.microsoft.com/office/drawing/2014/main" id="{98B02D21-073E-3296-04F1-3DFFB0B327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66925" y="2725920"/>
            <a:ext cx="972000" cy="972000"/>
          </a:xfrm>
          <a:prstGeom prst="rect">
            <a:avLst/>
          </a:prstGeom>
        </p:spPr>
      </p:pic>
      <p:pic>
        <p:nvPicPr>
          <p:cNvPr id="33" name="Graphic 32" descr="Hoesten silhouet">
            <a:extLst>
              <a:ext uri="{FF2B5EF4-FFF2-40B4-BE49-F238E27FC236}">
                <a16:creationId xmlns:a16="http://schemas.microsoft.com/office/drawing/2014/main" id="{282B6DC6-E358-9542-5E50-F0656FC835E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4560" y="3901547"/>
            <a:ext cx="864000" cy="864000"/>
          </a:xfrm>
          <a:prstGeom prst="rect">
            <a:avLst/>
          </a:prstGeom>
        </p:spPr>
      </p:pic>
      <p:pic>
        <p:nvPicPr>
          <p:cNvPr id="34" name="Graphic 33" descr="Hoesten silhouet">
            <a:extLst>
              <a:ext uri="{FF2B5EF4-FFF2-40B4-BE49-F238E27FC236}">
                <a16:creationId xmlns:a16="http://schemas.microsoft.com/office/drawing/2014/main" id="{6AFBE1FA-374B-23C0-0D1A-C63278EFCA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698174" y="3908657"/>
            <a:ext cx="864000" cy="864000"/>
          </a:xfrm>
          <a:prstGeom prst="rect">
            <a:avLst/>
          </a:prstGeom>
        </p:spPr>
      </p:pic>
      <p:pic>
        <p:nvPicPr>
          <p:cNvPr id="36" name="Graphic 35" descr="Naald silhouet">
            <a:extLst>
              <a:ext uri="{FF2B5EF4-FFF2-40B4-BE49-F238E27FC236}">
                <a16:creationId xmlns:a16="http://schemas.microsoft.com/office/drawing/2014/main" id="{E5B2975D-59AC-06E4-539F-274076A09EA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9416" y="5023905"/>
            <a:ext cx="914400" cy="914400"/>
          </a:xfrm>
          <a:prstGeom prst="rect">
            <a:avLst/>
          </a:prstGeom>
        </p:spPr>
      </p:pic>
      <p:pic>
        <p:nvPicPr>
          <p:cNvPr id="38" name="Graphic 37" descr="Koorts silhouet">
            <a:extLst>
              <a:ext uri="{FF2B5EF4-FFF2-40B4-BE49-F238E27FC236}">
                <a16:creationId xmlns:a16="http://schemas.microsoft.com/office/drawing/2014/main" id="{3C9047B5-C593-2B06-B24C-85B517042AF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731793" y="1654205"/>
            <a:ext cx="855581" cy="855581"/>
          </a:xfrm>
          <a:prstGeom prst="rect">
            <a:avLst/>
          </a:prstGeom>
        </p:spPr>
      </p:pic>
      <p:pic>
        <p:nvPicPr>
          <p:cNvPr id="7" name="Graphic 6" descr="Eend silhouet">
            <a:extLst>
              <a:ext uri="{FF2B5EF4-FFF2-40B4-BE49-F238E27FC236}">
                <a16:creationId xmlns:a16="http://schemas.microsoft.com/office/drawing/2014/main" id="{B40006E3-2465-2081-84E4-1E34616C5D2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39416" y="1628908"/>
            <a:ext cx="914400" cy="914400"/>
          </a:xfrm>
          <a:prstGeom prst="rect">
            <a:avLst/>
          </a:prstGeom>
        </p:spPr>
      </p:pic>
      <p:pic>
        <p:nvPicPr>
          <p:cNvPr id="4" name="Graphic 3" descr="Immuniteit silhouet">
            <a:extLst>
              <a:ext uri="{FF2B5EF4-FFF2-40B4-BE49-F238E27FC236}">
                <a16:creationId xmlns:a16="http://schemas.microsoft.com/office/drawing/2014/main" id="{74FCC273-AB77-8D78-0839-4F8F9F42779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647774" y="5023905"/>
            <a:ext cx="914400" cy="914400"/>
          </a:xfrm>
          <a:prstGeom prst="rect">
            <a:avLst/>
          </a:prstGeom>
        </p:spPr>
      </p:pic>
    </p:spTree>
    <p:extLst>
      <p:ext uri="{BB962C8B-B14F-4D97-AF65-F5344CB8AC3E}">
        <p14:creationId xmlns:p14="http://schemas.microsoft.com/office/powerpoint/2010/main" val="187428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92E614-D442-4065-B599-78057842EF0C}"/>
              </a:ext>
            </a:extLst>
          </p:cNvPr>
          <p:cNvSpPr>
            <a:spLocks noGrp="1"/>
          </p:cNvSpPr>
          <p:nvPr>
            <p:ph type="title"/>
          </p:nvPr>
        </p:nvSpPr>
        <p:spPr/>
        <p:txBody>
          <a:bodyPr/>
          <a:lstStyle/>
          <a:p>
            <a:r>
              <a:rPr lang="nl-NL">
                <a:latin typeface="Aptos (Hoofdtekst)"/>
              </a:rPr>
              <a:t>Aanleiding voor dit onderzoek</a:t>
            </a:r>
          </a:p>
        </p:txBody>
      </p:sp>
      <p:sp>
        <p:nvSpPr>
          <p:cNvPr id="3" name="Tijdelijke aanduiding voor inhoud 2">
            <a:extLst>
              <a:ext uri="{FF2B5EF4-FFF2-40B4-BE49-F238E27FC236}">
                <a16:creationId xmlns:a16="http://schemas.microsoft.com/office/drawing/2014/main" id="{8DD10139-0AB5-4BBC-BF5E-1CB433758D82}"/>
              </a:ext>
            </a:extLst>
          </p:cNvPr>
          <p:cNvSpPr>
            <a:spLocks noGrp="1"/>
          </p:cNvSpPr>
          <p:nvPr>
            <p:ph idx="1"/>
          </p:nvPr>
        </p:nvSpPr>
        <p:spPr>
          <a:xfrm>
            <a:off x="2187238" y="1916832"/>
            <a:ext cx="8677986" cy="3747600"/>
          </a:xfrm>
        </p:spPr>
        <p:txBody>
          <a:bodyPr/>
          <a:lstStyle/>
          <a:p>
            <a:pPr marL="0" indent="0">
              <a:buNone/>
            </a:pPr>
            <a:r>
              <a:rPr lang="nl-NL">
                <a:latin typeface="Aptos (Hoofdtekst)"/>
              </a:rPr>
              <a:t>Vaccineren risicogroepen, Intensiveringsplan preventie vogelgriep 2023</a:t>
            </a:r>
          </a:p>
          <a:p>
            <a:pPr marL="0" indent="0">
              <a:buNone/>
            </a:pPr>
            <a:endParaRPr lang="nl-NL" sz="2800">
              <a:latin typeface="Aptos (Hoofdtekst)"/>
            </a:endParaRPr>
          </a:p>
          <a:p>
            <a:pPr marL="0" indent="0">
              <a:buNone/>
            </a:pPr>
            <a:r>
              <a:rPr lang="nl-NL">
                <a:latin typeface="Aptos (Hoofdtekst)"/>
              </a:rPr>
              <a:t>GGD bood griepvaccinatie bij uitbraken op pluimveebedrijven (2021-2022)</a:t>
            </a:r>
          </a:p>
          <a:p>
            <a:pPr marL="0" indent="0">
              <a:buNone/>
            </a:pPr>
            <a:endParaRPr lang="nl-NL" sz="3600">
              <a:latin typeface="Aptos (Hoofdtekst)"/>
              <a:ea typeface="Open Sans"/>
              <a:cs typeface="Open Sans"/>
            </a:endParaRPr>
          </a:p>
          <a:p>
            <a:pPr marL="0" indent="0">
              <a:buNone/>
            </a:pPr>
            <a:r>
              <a:rPr lang="nl-NL">
                <a:latin typeface="Aptos (Hoofdtekst)"/>
                <a:ea typeface="Open Sans"/>
                <a:cs typeface="Open Sans"/>
              </a:rPr>
              <a:t>Hoe staan pluimveehouders tegenover een jaarlijkse griepvaccinatie? </a:t>
            </a:r>
          </a:p>
          <a:p>
            <a:pPr marL="0" indent="0">
              <a:buNone/>
            </a:pPr>
            <a:endParaRPr lang="nl-NL" sz="3200">
              <a:latin typeface="Aptos (Hoofdtekst)"/>
              <a:ea typeface="Open Sans"/>
              <a:cs typeface="Open Sans"/>
            </a:endParaRPr>
          </a:p>
          <a:p>
            <a:pPr marL="0" indent="0">
              <a:buNone/>
            </a:pPr>
            <a:r>
              <a:rPr lang="nl-NL">
                <a:latin typeface="Aptos (Hoofdtekst)"/>
              </a:rPr>
              <a:t>Gesubsidieerd door het RIVM</a:t>
            </a:r>
          </a:p>
        </p:txBody>
      </p:sp>
      <p:sp>
        <p:nvSpPr>
          <p:cNvPr id="4" name="Tijdelijke aanduiding voor dianummer 3">
            <a:extLst>
              <a:ext uri="{FF2B5EF4-FFF2-40B4-BE49-F238E27FC236}">
                <a16:creationId xmlns:a16="http://schemas.microsoft.com/office/drawing/2014/main" id="{2F761B30-2CB1-46EC-BD01-CBD28DCE6DCB}"/>
              </a:ext>
            </a:extLst>
          </p:cNvPr>
          <p:cNvSpPr>
            <a:spLocks noGrp="1"/>
          </p:cNvSpPr>
          <p:nvPr>
            <p:ph type="sldNum" sz="quarter" idx="4"/>
          </p:nvPr>
        </p:nvSpPr>
        <p:spPr/>
        <p:txBody>
          <a:bodyPr/>
          <a:lstStyle/>
          <a:p>
            <a:pPr>
              <a:defRPr/>
            </a:pPr>
            <a:fld id="{3669F5D8-2812-434D-BADC-0CB84C36738D}" type="slidenum">
              <a:rPr lang="nl-NL" altLang="nl-NL" smtClean="0"/>
              <a:pPr>
                <a:defRPr/>
              </a:pPr>
              <a:t>6</a:t>
            </a:fld>
            <a:endParaRPr lang="nl-NL" altLang="nl-NL"/>
          </a:p>
        </p:txBody>
      </p:sp>
      <p:sp>
        <p:nvSpPr>
          <p:cNvPr id="5" name="Tijdelijke aanduiding voor datum 4">
            <a:extLst>
              <a:ext uri="{FF2B5EF4-FFF2-40B4-BE49-F238E27FC236}">
                <a16:creationId xmlns:a16="http://schemas.microsoft.com/office/drawing/2014/main" id="{DE6351BD-1594-46BD-A5C6-44D47F7171D6}"/>
              </a:ext>
            </a:extLst>
          </p:cNvPr>
          <p:cNvSpPr>
            <a:spLocks noGrp="1"/>
          </p:cNvSpPr>
          <p:nvPr>
            <p:ph type="dt" sz="half" idx="2"/>
          </p:nvPr>
        </p:nvSpPr>
        <p:spPr/>
        <p:txBody>
          <a:bodyPr/>
          <a:lstStyle/>
          <a:p>
            <a:pPr>
              <a:defRPr/>
            </a:pPr>
            <a:fld id="{1A646F7F-79D7-45B3-8963-BD62BC6E139A}" type="datetime1">
              <a:rPr lang="nl-NL" altLang="nl-NL" smtClean="0"/>
              <a:pPr>
                <a:defRPr/>
              </a:pPr>
              <a:t>26-6-2025</a:t>
            </a:fld>
            <a:endParaRPr lang="nl-NL" altLang="nl-NL"/>
          </a:p>
        </p:txBody>
      </p:sp>
      <p:pic>
        <p:nvPicPr>
          <p:cNvPr id="9" name="Graphic 8" descr="Boer silhouet">
            <a:extLst>
              <a:ext uri="{FF2B5EF4-FFF2-40B4-BE49-F238E27FC236}">
                <a16:creationId xmlns:a16="http://schemas.microsoft.com/office/drawing/2014/main" id="{1072ABA9-8656-584B-03C2-734AF2E55F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1464" y="2582598"/>
            <a:ext cx="914400" cy="914400"/>
          </a:xfrm>
          <a:prstGeom prst="rect">
            <a:avLst/>
          </a:prstGeom>
        </p:spPr>
      </p:pic>
      <p:pic>
        <p:nvPicPr>
          <p:cNvPr id="16" name="Graphic 15" descr="Munten silhouet">
            <a:extLst>
              <a:ext uri="{FF2B5EF4-FFF2-40B4-BE49-F238E27FC236}">
                <a16:creationId xmlns:a16="http://schemas.microsoft.com/office/drawing/2014/main" id="{AF57D913-F372-8327-611A-3FC7AE5EB5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2980" y="4547963"/>
            <a:ext cx="914400" cy="914400"/>
          </a:xfrm>
          <a:prstGeom prst="rect">
            <a:avLst/>
          </a:prstGeom>
        </p:spPr>
      </p:pic>
      <p:pic>
        <p:nvPicPr>
          <p:cNvPr id="21" name="Graphic 20" descr="Vragen silhouet">
            <a:extLst>
              <a:ext uri="{FF2B5EF4-FFF2-40B4-BE49-F238E27FC236}">
                <a16:creationId xmlns:a16="http://schemas.microsoft.com/office/drawing/2014/main" id="{C0EDC39D-EA10-0CC5-9C12-15AD4D6AE3D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1464" y="3581375"/>
            <a:ext cx="914400" cy="914400"/>
          </a:xfrm>
          <a:prstGeom prst="rect">
            <a:avLst/>
          </a:prstGeom>
        </p:spPr>
      </p:pic>
      <p:pic>
        <p:nvPicPr>
          <p:cNvPr id="1032" name="Picture 8" descr="Rijksoverheid | Rijkshuisstijl">
            <a:extLst>
              <a:ext uri="{FF2B5EF4-FFF2-40B4-BE49-F238E27FC236}">
                <a16:creationId xmlns:a16="http://schemas.microsoft.com/office/drawing/2014/main" id="{6D7F153A-02F0-30E9-3218-62F7DA620140}"/>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40624" t="51443" r="440624" b="-51443"/>
          <a:stretch/>
        </p:blipFill>
        <p:spPr bwMode="auto">
          <a:xfrm>
            <a:off x="156651" y="1341847"/>
            <a:ext cx="1956954" cy="125375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ijksoverheid Logo PNG Transparent &amp; SVG Vector - Freebie Supply">
            <a:extLst>
              <a:ext uri="{FF2B5EF4-FFF2-40B4-BE49-F238E27FC236}">
                <a16:creationId xmlns:a16="http://schemas.microsoft.com/office/drawing/2014/main" id="{07F0833C-6D18-EAF3-A31D-FD89CCDFF241}"/>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39673" r="67732" b="13523"/>
          <a:stretch/>
        </p:blipFill>
        <p:spPr bwMode="auto">
          <a:xfrm>
            <a:off x="915890" y="1678096"/>
            <a:ext cx="876941" cy="726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382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2CAF8-3C13-635E-D51F-9BA6E0C71A4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E49861A-8CAF-010A-7AC9-A468C710DD72}"/>
              </a:ext>
            </a:extLst>
          </p:cNvPr>
          <p:cNvSpPr>
            <a:spLocks noGrp="1"/>
          </p:cNvSpPr>
          <p:nvPr>
            <p:ph type="title"/>
          </p:nvPr>
        </p:nvSpPr>
        <p:spPr/>
        <p:txBody>
          <a:bodyPr/>
          <a:lstStyle/>
          <a:p>
            <a:r>
              <a:rPr lang="nl-NL">
                <a:latin typeface="Aptos (Hoofdtekst)"/>
              </a:rPr>
              <a:t>Methode</a:t>
            </a:r>
          </a:p>
        </p:txBody>
      </p:sp>
      <p:sp>
        <p:nvSpPr>
          <p:cNvPr id="3" name="Tijdelijke aanduiding voor inhoud 2">
            <a:extLst>
              <a:ext uri="{FF2B5EF4-FFF2-40B4-BE49-F238E27FC236}">
                <a16:creationId xmlns:a16="http://schemas.microsoft.com/office/drawing/2014/main" id="{925B54F0-4B04-41FB-8A6E-FFDA1F79DD84}"/>
              </a:ext>
            </a:extLst>
          </p:cNvPr>
          <p:cNvSpPr>
            <a:spLocks noGrp="1"/>
          </p:cNvSpPr>
          <p:nvPr>
            <p:ph idx="1"/>
          </p:nvPr>
        </p:nvSpPr>
        <p:spPr>
          <a:xfrm>
            <a:off x="1964731" y="1916832"/>
            <a:ext cx="8406185" cy="3747600"/>
          </a:xfrm>
        </p:spPr>
        <p:txBody>
          <a:bodyPr/>
          <a:lstStyle/>
          <a:p>
            <a:pPr marL="0" indent="0">
              <a:buNone/>
            </a:pPr>
            <a:r>
              <a:rPr lang="nl-NL">
                <a:latin typeface="Aptos (Hoofdtekst)"/>
              </a:rPr>
              <a:t>Kwalitatieve studie met </a:t>
            </a:r>
            <a:r>
              <a:rPr lang="nl-NL" err="1">
                <a:latin typeface="Aptos (Hoofdtekst)"/>
              </a:rPr>
              <a:t>semi-gestructureerde</a:t>
            </a:r>
            <a:r>
              <a:rPr lang="nl-NL">
                <a:latin typeface="Aptos (Hoofdtekst)"/>
              </a:rPr>
              <a:t> interviews</a:t>
            </a:r>
          </a:p>
          <a:p>
            <a:pPr marL="0" indent="0">
              <a:buNone/>
            </a:pPr>
            <a:r>
              <a:rPr lang="nl-NL">
                <a:latin typeface="Aptos (Hoofdtekst)"/>
              </a:rPr>
              <a:t>Interviewvragen op basis van ASE-model</a:t>
            </a:r>
          </a:p>
          <a:p>
            <a:pPr marL="0" indent="0">
              <a:buNone/>
            </a:pPr>
            <a:endParaRPr lang="nl-NL">
              <a:latin typeface="Aptos (Hoofdtekst)"/>
            </a:endParaRPr>
          </a:p>
          <a:p>
            <a:pPr marL="0" indent="0">
              <a:buNone/>
            </a:pPr>
            <a:r>
              <a:rPr lang="nl-NL">
                <a:latin typeface="Aptos (Hoofdtekst)"/>
              </a:rPr>
              <a:t>Inclusie: </a:t>
            </a:r>
            <a:r>
              <a:rPr lang="nl-NL">
                <a:effectLst/>
                <a:latin typeface="Aptos (Hoofdtekst)"/>
                <a:ea typeface="Aptos" panose="020B0004020202020204" pitchFamily="34" charset="0"/>
                <a:cs typeface="Times New Roman"/>
              </a:rPr>
              <a:t>18+, Nederland, beroepsmatig contact met pluimvee</a:t>
            </a:r>
          </a:p>
          <a:p>
            <a:pPr marL="0" indent="0">
              <a:buNone/>
            </a:pPr>
            <a:endParaRPr lang="nl-NL">
              <a:latin typeface="Aptos (Hoofdtekst)"/>
              <a:cs typeface="Times New Roman"/>
            </a:endParaRPr>
          </a:p>
          <a:p>
            <a:pPr marL="0" indent="0">
              <a:buNone/>
            </a:pPr>
            <a:r>
              <a:rPr lang="nl-NL">
                <a:latin typeface="Aptos (Hoofdtekst)"/>
                <a:ea typeface="Aptos" panose="020B0004020202020204" pitchFamily="34" charset="0"/>
                <a:cs typeface="Times New Roman"/>
              </a:rPr>
              <a:t>Werving: via belangenorganisaties van de pluimveesector</a:t>
            </a:r>
          </a:p>
          <a:p>
            <a:pPr marL="0" indent="0">
              <a:buNone/>
            </a:pPr>
            <a:r>
              <a:rPr lang="nl-NL">
                <a:latin typeface="Aptos (Hoofdtekst)"/>
              </a:rPr>
              <a:t>12 online interviews, juni-oktober 2024</a:t>
            </a:r>
          </a:p>
          <a:p>
            <a:pPr marL="0" indent="0">
              <a:buNone/>
            </a:pPr>
            <a:endParaRPr lang="nl-NL">
              <a:latin typeface="Aptos (Hoofdtekst)"/>
            </a:endParaRPr>
          </a:p>
          <a:p>
            <a:pPr marL="0" indent="0">
              <a:buNone/>
            </a:pPr>
            <a:r>
              <a:rPr lang="nl-NL">
                <a:latin typeface="Aptos (Hoofdtekst)"/>
              </a:rPr>
              <a:t>Opnames getranscribeerd door transcriptiebureau</a:t>
            </a:r>
          </a:p>
          <a:p>
            <a:pPr marL="0" indent="0">
              <a:buNone/>
            </a:pPr>
            <a:r>
              <a:rPr lang="nl-NL">
                <a:latin typeface="Aptos (Hoofdtekst)"/>
              </a:rPr>
              <a:t>Thematische analyse</a:t>
            </a:r>
          </a:p>
          <a:p>
            <a:pPr marL="0" indent="0">
              <a:buNone/>
            </a:pPr>
            <a:endParaRPr lang="nl-NL">
              <a:latin typeface="Aptos (Hoofdtekst)"/>
            </a:endParaRPr>
          </a:p>
          <a:p>
            <a:pPr marL="0" indent="0">
              <a:buNone/>
            </a:pPr>
            <a:endParaRPr lang="nl-NL">
              <a:latin typeface="Aptos (Hoofdtekst)"/>
            </a:endParaRPr>
          </a:p>
          <a:p>
            <a:pPr marL="0" indent="0">
              <a:buNone/>
            </a:pPr>
            <a:endParaRPr lang="nl-NL">
              <a:latin typeface="Aptos (Hoofdtekst)"/>
            </a:endParaRPr>
          </a:p>
        </p:txBody>
      </p:sp>
      <p:sp>
        <p:nvSpPr>
          <p:cNvPr id="4" name="Tijdelijke aanduiding voor dianummer 3">
            <a:extLst>
              <a:ext uri="{FF2B5EF4-FFF2-40B4-BE49-F238E27FC236}">
                <a16:creationId xmlns:a16="http://schemas.microsoft.com/office/drawing/2014/main" id="{A49FB385-905C-6AD9-C3C1-C2CB2474E9B2}"/>
              </a:ext>
            </a:extLst>
          </p:cNvPr>
          <p:cNvSpPr>
            <a:spLocks noGrp="1"/>
          </p:cNvSpPr>
          <p:nvPr>
            <p:ph type="sldNum" sz="quarter" idx="4"/>
          </p:nvPr>
        </p:nvSpPr>
        <p:spPr/>
        <p:txBody>
          <a:bodyPr/>
          <a:lstStyle/>
          <a:p>
            <a:pPr>
              <a:defRPr/>
            </a:pPr>
            <a:fld id="{3669F5D8-2812-434D-BADC-0CB84C36738D}" type="slidenum">
              <a:rPr lang="nl-NL" altLang="nl-NL" smtClean="0"/>
              <a:pPr>
                <a:defRPr/>
              </a:pPr>
              <a:t>7</a:t>
            </a:fld>
            <a:endParaRPr lang="nl-NL" altLang="nl-NL"/>
          </a:p>
        </p:txBody>
      </p:sp>
      <p:sp>
        <p:nvSpPr>
          <p:cNvPr id="5" name="Tijdelijke aanduiding voor datum 4">
            <a:extLst>
              <a:ext uri="{FF2B5EF4-FFF2-40B4-BE49-F238E27FC236}">
                <a16:creationId xmlns:a16="http://schemas.microsoft.com/office/drawing/2014/main" id="{5867A1EF-7BDF-166B-4F6C-6037D70BA335}"/>
              </a:ext>
            </a:extLst>
          </p:cNvPr>
          <p:cNvSpPr>
            <a:spLocks noGrp="1"/>
          </p:cNvSpPr>
          <p:nvPr>
            <p:ph type="dt" sz="half" idx="2"/>
          </p:nvPr>
        </p:nvSpPr>
        <p:spPr/>
        <p:txBody>
          <a:bodyPr/>
          <a:lstStyle/>
          <a:p>
            <a:pPr>
              <a:defRPr/>
            </a:pPr>
            <a:fld id="{1A646F7F-79D7-45B3-8963-BD62BC6E139A}" type="datetime1">
              <a:rPr lang="nl-NL" altLang="nl-NL" smtClean="0"/>
              <a:pPr>
                <a:defRPr/>
              </a:pPr>
              <a:t>26-6-2025</a:t>
            </a:fld>
            <a:endParaRPr lang="nl-NL" altLang="nl-NL"/>
          </a:p>
        </p:txBody>
      </p:sp>
      <p:pic>
        <p:nvPicPr>
          <p:cNvPr id="10" name="Graphic 9" descr="Onlinevergadering silhouet">
            <a:extLst>
              <a:ext uri="{FF2B5EF4-FFF2-40B4-BE49-F238E27FC236}">
                <a16:creationId xmlns:a16="http://schemas.microsoft.com/office/drawing/2014/main" id="{78973D23-852B-5341-0124-F80E4A75D5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7985" y="3866034"/>
            <a:ext cx="914400" cy="914400"/>
          </a:xfrm>
          <a:prstGeom prst="rect">
            <a:avLst/>
          </a:prstGeom>
        </p:spPr>
      </p:pic>
      <p:pic>
        <p:nvPicPr>
          <p:cNvPr id="11" name="Graphic 10" descr="Klembord silhouet">
            <a:extLst>
              <a:ext uri="{FF2B5EF4-FFF2-40B4-BE49-F238E27FC236}">
                <a16:creationId xmlns:a16="http://schemas.microsoft.com/office/drawing/2014/main" id="{8FD1FFD4-EEDE-B0B9-58C1-D81C899779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7985" y="1794520"/>
            <a:ext cx="914400" cy="914400"/>
          </a:xfrm>
          <a:prstGeom prst="rect">
            <a:avLst/>
          </a:prstGeom>
        </p:spPr>
      </p:pic>
      <p:pic>
        <p:nvPicPr>
          <p:cNvPr id="15" name="Graphic 14" descr="Kip silhouet">
            <a:extLst>
              <a:ext uri="{FF2B5EF4-FFF2-40B4-BE49-F238E27FC236}">
                <a16:creationId xmlns:a16="http://schemas.microsoft.com/office/drawing/2014/main" id="{104D440D-EDB3-5361-CF56-6B2E06F710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7556" y="2849969"/>
            <a:ext cx="914400" cy="914400"/>
          </a:xfrm>
          <a:prstGeom prst="rect">
            <a:avLst/>
          </a:prstGeom>
        </p:spPr>
      </p:pic>
      <p:pic>
        <p:nvPicPr>
          <p:cNvPr id="13" name="Graphic 12" descr="Post-its silhouet">
            <a:extLst>
              <a:ext uri="{FF2B5EF4-FFF2-40B4-BE49-F238E27FC236}">
                <a16:creationId xmlns:a16="http://schemas.microsoft.com/office/drawing/2014/main" id="{CE7FEFBE-13A4-A3DB-6A88-93587F5EA9B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7985" y="5010707"/>
            <a:ext cx="914400" cy="807474"/>
          </a:xfrm>
          <a:prstGeom prst="rect">
            <a:avLst/>
          </a:prstGeom>
        </p:spPr>
      </p:pic>
    </p:spTree>
    <p:extLst>
      <p:ext uri="{BB962C8B-B14F-4D97-AF65-F5344CB8AC3E}">
        <p14:creationId xmlns:p14="http://schemas.microsoft.com/office/powerpoint/2010/main" val="2797520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84AA9-DFA8-A671-F26A-3DCA42828D3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52ADCC4-EFE9-EBB8-AD30-AD22F6E3EBC8}"/>
              </a:ext>
            </a:extLst>
          </p:cNvPr>
          <p:cNvSpPr>
            <a:spLocks noGrp="1"/>
          </p:cNvSpPr>
          <p:nvPr>
            <p:ph type="title"/>
          </p:nvPr>
        </p:nvSpPr>
        <p:spPr/>
        <p:txBody>
          <a:bodyPr/>
          <a:lstStyle/>
          <a:p>
            <a:r>
              <a:rPr lang="nl-NL">
                <a:latin typeface="Aptos (Hoofdtekst)"/>
              </a:rPr>
              <a:t>ASE-model</a:t>
            </a:r>
          </a:p>
        </p:txBody>
      </p:sp>
      <p:sp>
        <p:nvSpPr>
          <p:cNvPr id="4" name="Tijdelijke aanduiding voor dianummer 3">
            <a:extLst>
              <a:ext uri="{FF2B5EF4-FFF2-40B4-BE49-F238E27FC236}">
                <a16:creationId xmlns:a16="http://schemas.microsoft.com/office/drawing/2014/main" id="{F93004B7-C37E-0174-F683-F68D5F45ED12}"/>
              </a:ext>
            </a:extLst>
          </p:cNvPr>
          <p:cNvSpPr>
            <a:spLocks noGrp="1"/>
          </p:cNvSpPr>
          <p:nvPr>
            <p:ph type="sldNum" sz="quarter" idx="4"/>
          </p:nvPr>
        </p:nvSpPr>
        <p:spPr/>
        <p:txBody>
          <a:bodyPr/>
          <a:lstStyle/>
          <a:p>
            <a:pPr>
              <a:defRPr/>
            </a:pPr>
            <a:fld id="{3669F5D8-2812-434D-BADC-0CB84C36738D}" type="slidenum">
              <a:rPr lang="nl-NL" altLang="nl-NL" smtClean="0"/>
              <a:pPr>
                <a:defRPr/>
              </a:pPr>
              <a:t>8</a:t>
            </a:fld>
            <a:endParaRPr lang="nl-NL" altLang="nl-NL"/>
          </a:p>
        </p:txBody>
      </p:sp>
      <p:sp>
        <p:nvSpPr>
          <p:cNvPr id="5" name="Tijdelijke aanduiding voor datum 4">
            <a:extLst>
              <a:ext uri="{FF2B5EF4-FFF2-40B4-BE49-F238E27FC236}">
                <a16:creationId xmlns:a16="http://schemas.microsoft.com/office/drawing/2014/main" id="{21A0A811-C7D6-1661-F3FA-C58501E4BE35}"/>
              </a:ext>
            </a:extLst>
          </p:cNvPr>
          <p:cNvSpPr>
            <a:spLocks noGrp="1"/>
          </p:cNvSpPr>
          <p:nvPr>
            <p:ph type="dt" sz="half" idx="2"/>
          </p:nvPr>
        </p:nvSpPr>
        <p:spPr/>
        <p:txBody>
          <a:bodyPr/>
          <a:lstStyle/>
          <a:p>
            <a:pPr>
              <a:defRPr/>
            </a:pPr>
            <a:fld id="{1A646F7F-79D7-45B3-8963-BD62BC6E139A}" type="datetime1">
              <a:rPr lang="nl-NL" altLang="nl-NL" smtClean="0"/>
              <a:pPr>
                <a:defRPr/>
              </a:pPr>
              <a:t>26-6-2025</a:t>
            </a:fld>
            <a:endParaRPr lang="nl-NL" altLang="nl-NL"/>
          </a:p>
        </p:txBody>
      </p:sp>
      <p:sp>
        <p:nvSpPr>
          <p:cNvPr id="6" name="Tekstvak 5">
            <a:extLst>
              <a:ext uri="{FF2B5EF4-FFF2-40B4-BE49-F238E27FC236}">
                <a16:creationId xmlns:a16="http://schemas.microsoft.com/office/drawing/2014/main" id="{978A86CC-DFFB-E542-FD05-1217A860E10B}"/>
              </a:ext>
            </a:extLst>
          </p:cNvPr>
          <p:cNvSpPr txBox="1"/>
          <p:nvPr/>
        </p:nvSpPr>
        <p:spPr>
          <a:xfrm>
            <a:off x="8663805" y="4043960"/>
            <a:ext cx="2562225" cy="338554"/>
          </a:xfrm>
          <a:prstGeom prst="rect">
            <a:avLst/>
          </a:prstGeom>
          <a:noFill/>
        </p:spPr>
        <p:txBody>
          <a:bodyPr wrap="square">
            <a:spAutoFit/>
          </a:bodyPr>
          <a:lstStyle/>
          <a:p>
            <a:r>
              <a:rPr lang="nl-NL" sz="1600" b="0" i="0">
                <a:solidFill>
                  <a:srgbClr val="0E153C"/>
                </a:solidFill>
                <a:effectLst/>
                <a:latin typeface="Montserrat" panose="00000500000000000000" pitchFamily="2" charset="0"/>
              </a:rPr>
              <a:t>De Vries, 1988</a:t>
            </a:r>
            <a:endParaRPr lang="nl-NL" sz="1600"/>
          </a:p>
        </p:txBody>
      </p:sp>
      <p:pic>
        <p:nvPicPr>
          <p:cNvPr id="7" name="Tijdelijke aanduiding voor inhoud 13" descr="Afbeelding met tekst, schermopname, Lettertype, lijn&#10;&#10;Automatisch gegenereerde beschrijving">
            <a:extLst>
              <a:ext uri="{FF2B5EF4-FFF2-40B4-BE49-F238E27FC236}">
                <a16:creationId xmlns:a16="http://schemas.microsoft.com/office/drawing/2014/main" id="{8F6556F2-AEDA-B71C-4864-202BF9140E88}"/>
              </a:ext>
            </a:extLst>
          </p:cNvPr>
          <p:cNvPicPr>
            <a:picLocks noChangeAspect="1"/>
          </p:cNvPicPr>
          <p:nvPr/>
        </p:nvPicPr>
        <p:blipFill>
          <a:blip r:embed="rId3">
            <a:extLst>
              <a:ext uri="{28A0092B-C50C-407E-A947-70E740481C1C}">
                <a14:useLocalDpi xmlns:a14="http://schemas.microsoft.com/office/drawing/2010/main" val="0"/>
              </a:ext>
            </a:extLst>
          </a:blip>
          <a:srcRect t="21529" b="20562"/>
          <a:stretch/>
        </p:blipFill>
        <p:spPr bwMode="auto">
          <a:xfrm>
            <a:off x="851481" y="1844823"/>
            <a:ext cx="8551759" cy="222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jdelijke aanduiding voor inhoud 2">
            <a:extLst>
              <a:ext uri="{FF2B5EF4-FFF2-40B4-BE49-F238E27FC236}">
                <a16:creationId xmlns:a16="http://schemas.microsoft.com/office/drawing/2014/main" id="{C84227A7-A52D-97DF-E65C-191F348E2CBC}"/>
              </a:ext>
            </a:extLst>
          </p:cNvPr>
          <p:cNvSpPr>
            <a:spLocks noGrp="1"/>
          </p:cNvSpPr>
          <p:nvPr>
            <p:ph idx="1"/>
          </p:nvPr>
        </p:nvSpPr>
        <p:spPr>
          <a:xfrm>
            <a:off x="695325" y="2060848"/>
            <a:ext cx="9075645" cy="3603584"/>
          </a:xfrm>
        </p:spPr>
        <p:txBody>
          <a:bodyPr/>
          <a:lstStyle/>
          <a:p>
            <a:endParaRPr lang="nl-NL" sz="2000">
              <a:latin typeface="Aptos (Hoofdtekst)"/>
            </a:endParaRPr>
          </a:p>
          <a:p>
            <a:endParaRPr lang="nl-NL">
              <a:latin typeface="Aptos (Hoofdtekst)"/>
            </a:endParaRPr>
          </a:p>
          <a:p>
            <a:endParaRPr lang="nl-NL" sz="2000">
              <a:latin typeface="Aptos (Hoofdtekst)"/>
            </a:endParaRPr>
          </a:p>
          <a:p>
            <a:endParaRPr lang="nl-NL">
              <a:latin typeface="Aptos (Hoofdtekst)"/>
            </a:endParaRPr>
          </a:p>
          <a:p>
            <a:endParaRPr lang="nl-NL" sz="2000">
              <a:latin typeface="Aptos (Hoofdtekst)"/>
            </a:endParaRPr>
          </a:p>
          <a:p>
            <a:endParaRPr lang="nl-NL">
              <a:latin typeface="Aptos (Hoofdtekst)"/>
            </a:endParaRPr>
          </a:p>
          <a:p>
            <a:r>
              <a:rPr lang="nl-NL" sz="2000">
                <a:latin typeface="Aptos (Hoofdtekst)"/>
              </a:rPr>
              <a:t>Gedrag </a:t>
            </a:r>
            <a:r>
              <a:rPr lang="nl-NL" sz="2000">
                <a:latin typeface="Aptos (Hoofdtekst)"/>
                <a:sym typeface="Wingdings" panose="05000000000000000000" pitchFamily="2" charset="2"/>
              </a:rPr>
              <a:t> intentie voor dit gedrag</a:t>
            </a:r>
          </a:p>
          <a:p>
            <a:r>
              <a:rPr lang="nl-NL">
                <a:latin typeface="Aptos (Hoofdtekst)"/>
                <a:sym typeface="Wingdings" panose="05000000000000000000" pitchFamily="2" charset="2"/>
              </a:rPr>
              <a:t>3 belangrijkste determinanten: Attitude, Sociale invloed en Eigen effectiviteit</a:t>
            </a:r>
            <a:endParaRPr lang="nl-NL" sz="2000">
              <a:latin typeface="Aptos (Hoofdtekst)"/>
            </a:endParaRPr>
          </a:p>
          <a:p>
            <a:r>
              <a:rPr lang="nl-NL" sz="2000">
                <a:latin typeface="Aptos (Hoofdtekst)"/>
              </a:rPr>
              <a:t>Topiclijst op basis van deze 3 thema’s</a:t>
            </a:r>
            <a:endParaRPr lang="nl-NL">
              <a:latin typeface="Aptos (Hoofdtekst)"/>
            </a:endParaRPr>
          </a:p>
          <a:p>
            <a:endParaRPr lang="nl-NL">
              <a:latin typeface="Aptos (Hoofdtekst)"/>
            </a:endParaRPr>
          </a:p>
          <a:p>
            <a:endParaRPr lang="nl-NL">
              <a:latin typeface="Aptos (Hoofdtekst)"/>
            </a:endParaRPr>
          </a:p>
        </p:txBody>
      </p:sp>
    </p:spTree>
    <p:extLst>
      <p:ext uri="{BB962C8B-B14F-4D97-AF65-F5344CB8AC3E}">
        <p14:creationId xmlns:p14="http://schemas.microsoft.com/office/powerpoint/2010/main" val="148675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7E930B-4757-4EF2-AB27-4CA7642172BD}"/>
              </a:ext>
            </a:extLst>
          </p:cNvPr>
          <p:cNvSpPr>
            <a:spLocks noGrp="1"/>
          </p:cNvSpPr>
          <p:nvPr>
            <p:ph type="title"/>
          </p:nvPr>
        </p:nvSpPr>
        <p:spPr/>
        <p:txBody>
          <a:bodyPr/>
          <a:lstStyle/>
          <a:p>
            <a:r>
              <a:rPr lang="nl-NL"/>
              <a:t>Resultaten</a:t>
            </a:r>
          </a:p>
        </p:txBody>
      </p:sp>
      <p:sp>
        <p:nvSpPr>
          <p:cNvPr id="3" name="Tijdelijke aanduiding voor tekst 2">
            <a:extLst>
              <a:ext uri="{FF2B5EF4-FFF2-40B4-BE49-F238E27FC236}">
                <a16:creationId xmlns:a16="http://schemas.microsoft.com/office/drawing/2014/main" id="{AEC1FE91-AB1C-4ED4-84A5-FFD1674BB24B}"/>
              </a:ext>
            </a:extLst>
          </p:cNvPr>
          <p:cNvSpPr>
            <a:spLocks noGrp="1"/>
          </p:cNvSpPr>
          <p:nvPr>
            <p:ph type="body" idx="1"/>
          </p:nvPr>
        </p:nvSpPr>
        <p:spPr/>
        <p:txBody>
          <a:bodyPr/>
          <a:lstStyle/>
          <a:p>
            <a:endParaRPr lang="nl-NL"/>
          </a:p>
        </p:txBody>
      </p:sp>
      <p:sp>
        <p:nvSpPr>
          <p:cNvPr id="4" name="Tijdelijke aanduiding voor datum 3">
            <a:extLst>
              <a:ext uri="{FF2B5EF4-FFF2-40B4-BE49-F238E27FC236}">
                <a16:creationId xmlns:a16="http://schemas.microsoft.com/office/drawing/2014/main" id="{465B28B3-7402-49E9-948D-F457A70B3AD4}"/>
              </a:ext>
            </a:extLst>
          </p:cNvPr>
          <p:cNvSpPr>
            <a:spLocks noGrp="1"/>
          </p:cNvSpPr>
          <p:nvPr>
            <p:ph type="dt" sz="half" idx="10"/>
          </p:nvPr>
        </p:nvSpPr>
        <p:spPr/>
        <p:txBody>
          <a:bodyPr/>
          <a:lstStyle/>
          <a:p>
            <a:pPr>
              <a:defRPr/>
            </a:pPr>
            <a:fld id="{4607ABE5-39B0-499B-9046-320020F97F7D}" type="datetime1">
              <a:rPr lang="nl-NL" altLang="nl-NL" smtClean="0"/>
              <a:pPr>
                <a:defRPr/>
              </a:pPr>
              <a:t>26-6-2025</a:t>
            </a:fld>
            <a:endParaRPr lang="nl-NL" altLang="nl-NL"/>
          </a:p>
        </p:txBody>
      </p:sp>
      <p:sp>
        <p:nvSpPr>
          <p:cNvPr id="5" name="Tijdelijke aanduiding voor dianummer 4">
            <a:extLst>
              <a:ext uri="{FF2B5EF4-FFF2-40B4-BE49-F238E27FC236}">
                <a16:creationId xmlns:a16="http://schemas.microsoft.com/office/drawing/2014/main" id="{B19733C7-B84F-4155-9ACE-0AB3AF29351B}"/>
              </a:ext>
            </a:extLst>
          </p:cNvPr>
          <p:cNvSpPr>
            <a:spLocks noGrp="1"/>
          </p:cNvSpPr>
          <p:nvPr>
            <p:ph type="sldNum" sz="quarter" idx="12"/>
          </p:nvPr>
        </p:nvSpPr>
        <p:spPr/>
        <p:txBody>
          <a:bodyPr/>
          <a:lstStyle/>
          <a:p>
            <a:pPr>
              <a:defRPr/>
            </a:pPr>
            <a:fld id="{690C6299-D726-4F4A-819B-FC2C22ACE86A}" type="slidenum">
              <a:rPr lang="nl-NL" altLang="nl-NL" smtClean="0"/>
              <a:pPr>
                <a:defRPr/>
              </a:pPr>
              <a:t>9</a:t>
            </a:fld>
            <a:endParaRPr lang="nl-NL" altLang="nl-NL"/>
          </a:p>
        </p:txBody>
      </p:sp>
    </p:spTree>
    <p:extLst>
      <p:ext uri="{BB962C8B-B14F-4D97-AF65-F5344CB8AC3E}">
        <p14:creationId xmlns:p14="http://schemas.microsoft.com/office/powerpoint/2010/main" val="127868664"/>
      </p:ext>
    </p:extLst>
  </p:cSld>
  <p:clrMapOvr>
    <a:masterClrMapping/>
  </p:clrMapOvr>
</p:sld>
</file>

<file path=ppt/theme/theme1.xml><?xml version="1.0" encoding="utf-8"?>
<a:theme xmlns:a="http://schemas.openxmlformats.org/drawingml/2006/main" name="GGD - West-Brabant">
  <a:themeElements>
    <a:clrScheme name="GGD">
      <a:dk1>
        <a:srgbClr val="1A2C54"/>
      </a:dk1>
      <a:lt1>
        <a:srgbClr val="FFFFFF"/>
      </a:lt1>
      <a:dk2>
        <a:srgbClr val="1A2C54"/>
      </a:dk2>
      <a:lt2>
        <a:srgbClr val="FFFFFF"/>
      </a:lt2>
      <a:accent1>
        <a:srgbClr val="009BD9"/>
      </a:accent1>
      <a:accent2>
        <a:srgbClr val="1A2C54"/>
      </a:accent2>
      <a:accent3>
        <a:srgbClr val="EDF7FC"/>
      </a:accent3>
      <a:accent4>
        <a:srgbClr val="FEC80F"/>
      </a:accent4>
      <a:accent5>
        <a:srgbClr val="009869"/>
      </a:accent5>
      <a:accent6>
        <a:srgbClr val="EBF7F3"/>
      </a:accent6>
      <a:hlink>
        <a:srgbClr val="009BD9"/>
      </a:hlink>
      <a:folHlink>
        <a:srgbClr val="0083BC"/>
      </a:folHlink>
    </a:clrScheme>
    <a:fontScheme name="GGD Wor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3" id="{B6010246-7592-4FB2-B15D-C84B965DBF0D}" vid="{0774A801-67B8-451C-BC7B-E64C2E3DE6FD}"/>
    </a:ext>
  </a:extLst>
</a:theme>
</file>

<file path=ppt/theme/theme2.xml><?xml version="1.0" encoding="utf-8"?>
<a:theme xmlns:a="http://schemas.openxmlformats.org/drawingml/2006/main" name="Default Theme">
  <a:themeElements>
    <a:clrScheme name="Radboudumc">
      <a:dk1>
        <a:srgbClr val="000000"/>
      </a:dk1>
      <a:lt1>
        <a:sysClr val="window" lastClr="FFFFFF"/>
      </a:lt1>
      <a:dk2>
        <a:srgbClr val="00AFDC"/>
      </a:dk2>
      <a:lt2>
        <a:srgbClr val="FFFFFF"/>
      </a:lt2>
      <a:accent1>
        <a:srgbClr val="006991"/>
      </a:accent1>
      <a:accent2>
        <a:srgbClr val="7FB4C8"/>
      </a:accent2>
      <a:accent3>
        <a:srgbClr val="00AFDC"/>
      </a:accent3>
      <a:accent4>
        <a:srgbClr val="7FD7ED"/>
      </a:accent4>
      <a:accent5>
        <a:srgbClr val="CCCCCC"/>
      </a:accent5>
      <a:accent6>
        <a:srgbClr val="E6E6E6"/>
      </a:accent6>
      <a:hlink>
        <a:srgbClr val="000000"/>
      </a:hlink>
      <a:folHlink>
        <a:srgbClr val="00AFDC"/>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fault Theme" id="{010D9F1C-6723-4403-8A0F-7B7B87DEFB83}" vid="{734C3750-47CD-4789-BCDB-5284B5D107A1}"/>
    </a:ext>
  </a:extLst>
</a:theme>
</file>

<file path=ppt/theme/theme3.xml><?xml version="1.0" encoding="utf-8"?>
<a:theme xmlns:a="http://schemas.openxmlformats.org/drawingml/2006/main" name="1_Kantoorthema">
  <a:themeElements>
    <a:clrScheme name="Huisstijlkleuren GGDrU">
      <a:dk1>
        <a:sysClr val="windowText" lastClr="000000"/>
      </a:dk1>
      <a:lt1>
        <a:srgbClr val="0092AE"/>
      </a:lt1>
      <a:dk2>
        <a:srgbClr val="79146A"/>
      </a:dk2>
      <a:lt2>
        <a:srgbClr val="FFE500"/>
      </a:lt2>
      <a:accent1>
        <a:srgbClr val="A76FA0"/>
      </a:accent1>
      <a:accent2>
        <a:srgbClr val="CFB5D1"/>
      </a:accent2>
      <a:accent3>
        <a:srgbClr val="EEE6F1"/>
      </a:accent3>
      <a:accent4>
        <a:srgbClr val="66BCCF"/>
      </a:accent4>
      <a:accent5>
        <a:srgbClr val="BEDEE8"/>
      </a:accent5>
      <a:accent6>
        <a:srgbClr val="EAF4F8"/>
      </a:accent6>
      <a:hlink>
        <a:srgbClr val="0092AE"/>
      </a:hlink>
      <a:folHlink>
        <a:srgbClr val="EAF4F8"/>
      </a:folHlink>
    </a:clrScheme>
    <a:fontScheme name="Huisstijl">
      <a:majorFont>
        <a:latin typeface="Barmeno Regular"/>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dirty="0" smtClean="0">
            <a:solidFill>
              <a:schemeClr val="bg1"/>
            </a:solidFill>
            <a:latin typeface="Barmeno Regular" panose="020B0800000000000000" pitchFamily="34" charset="0"/>
          </a:defRPr>
        </a:defPPr>
      </a:lstStyle>
    </a:txDef>
  </a:objectDefaults>
  <a:extraClrSchemeLst/>
  <a:extLst>
    <a:ext uri="{05A4C25C-085E-4340-85A3-A5531E510DB2}">
      <thm15:themeFamily xmlns:thm15="http://schemas.microsoft.com/office/thememl/2012/main" name="Diamodel Sjabloon voor GGDrU" id="{77DD2AA4-D851-4EAE-B2D9-DEFE935B86BF}" vid="{A1EFCB5E-8E94-48E2-8086-2C5E9218DF89}"/>
    </a:ext>
  </a:extLst>
</a:theme>
</file>

<file path=ppt/theme/theme4.xml><?xml version="1.0" encoding="utf-8"?>
<a:theme xmlns:a="http://schemas.openxmlformats.org/drawingml/2006/main" name="VGGM PP sjabloon">
  <a:themeElements>
    <a:clrScheme name="GGD">
      <a:dk1>
        <a:sysClr val="windowText" lastClr="000000"/>
      </a:dk1>
      <a:lt1>
        <a:sysClr val="window" lastClr="FFFFFF"/>
      </a:lt1>
      <a:dk2>
        <a:srgbClr val="1A2C54"/>
      </a:dk2>
      <a:lt2>
        <a:srgbClr val="DFE1ED"/>
      </a:lt2>
      <a:accent1>
        <a:srgbClr val="1A2C54"/>
      </a:accent1>
      <a:accent2>
        <a:srgbClr val="E30A18"/>
      </a:accent2>
      <a:accent3>
        <a:srgbClr val="DFE1ED"/>
      </a:accent3>
      <a:accent4>
        <a:srgbClr val="1A2C54"/>
      </a:accent4>
      <a:accent5>
        <a:srgbClr val="E30A18"/>
      </a:accent5>
      <a:accent6>
        <a:srgbClr val="DFE1ED"/>
      </a:accent6>
      <a:hlink>
        <a:srgbClr val="1A2C54"/>
      </a:hlink>
      <a:folHlink>
        <a:srgbClr val="1A2C54"/>
      </a:folHlink>
    </a:clrScheme>
    <a:fontScheme name="GGD">
      <a:majorFont>
        <a:latin typeface="PT Sans"/>
        <a:ea typeface=""/>
        <a:cs typeface=""/>
      </a:majorFont>
      <a:minorFont>
        <a:latin typeface="Open Sans"/>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VGGM 2021 template.potx" id="{F6F7BC62-A6E2-4253-8B02-EB63E33117DA}" vid="{A1926FB8-678E-4641-944D-B00504E7006E}"/>
    </a:ext>
  </a:extLst>
</a:theme>
</file>

<file path=ppt/theme/theme5.xml><?xml version="1.0" encoding="utf-8"?>
<a:theme xmlns:a="http://schemas.openxmlformats.org/drawingml/2006/main" name="Kantoorthema">
  <a:themeElements>
    <a:clrScheme name="GGD">
      <a:dk1>
        <a:srgbClr val="1A2C54"/>
      </a:dk1>
      <a:lt1>
        <a:srgbClr val="FFFFFF"/>
      </a:lt1>
      <a:dk2>
        <a:srgbClr val="1A2C54"/>
      </a:dk2>
      <a:lt2>
        <a:srgbClr val="FFFFFF"/>
      </a:lt2>
      <a:accent1>
        <a:srgbClr val="009BD9"/>
      </a:accent1>
      <a:accent2>
        <a:srgbClr val="1A2C54"/>
      </a:accent2>
      <a:accent3>
        <a:srgbClr val="EDF7FC"/>
      </a:accent3>
      <a:accent4>
        <a:srgbClr val="FEC80F"/>
      </a:accent4>
      <a:accent5>
        <a:srgbClr val="009869"/>
      </a:accent5>
      <a:accent6>
        <a:srgbClr val="EBF7F3"/>
      </a:accent6>
      <a:hlink>
        <a:srgbClr val="009BD9"/>
      </a:hlink>
      <a:folHlink>
        <a:srgbClr val="0083BC"/>
      </a:folHlink>
    </a:clrScheme>
    <a:fontScheme name="GGD Wor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Kantoorthema">
  <a:themeElements>
    <a:clrScheme name="GGD">
      <a:dk1>
        <a:srgbClr val="1A2C54"/>
      </a:dk1>
      <a:lt1>
        <a:srgbClr val="FFFFFF"/>
      </a:lt1>
      <a:dk2>
        <a:srgbClr val="1A2C54"/>
      </a:dk2>
      <a:lt2>
        <a:srgbClr val="FFFFFF"/>
      </a:lt2>
      <a:accent1>
        <a:srgbClr val="009BD9"/>
      </a:accent1>
      <a:accent2>
        <a:srgbClr val="1A2C54"/>
      </a:accent2>
      <a:accent3>
        <a:srgbClr val="EDF7FC"/>
      </a:accent3>
      <a:accent4>
        <a:srgbClr val="FEC80F"/>
      </a:accent4>
      <a:accent5>
        <a:srgbClr val="009869"/>
      </a:accent5>
      <a:accent6>
        <a:srgbClr val="EBF7F3"/>
      </a:accent6>
      <a:hlink>
        <a:srgbClr val="009BD9"/>
      </a:hlink>
      <a:folHlink>
        <a:srgbClr val="0083BC"/>
      </a:folHlink>
    </a:clrScheme>
    <a:fontScheme name="GGD Wor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D4378411916324DA95CCBD6DE187C60" ma:contentTypeVersion="8" ma:contentTypeDescription="Een nieuw document maken." ma:contentTypeScope="" ma:versionID="2a28ac5448922a47c8e8e92136a8b3ff">
  <xsd:schema xmlns:xsd="http://www.w3.org/2001/XMLSchema" xmlns:xs="http://www.w3.org/2001/XMLSchema" xmlns:p="http://schemas.microsoft.com/office/2006/metadata/properties" xmlns:ns2="182cd2d9-d5da-4003-a309-fbd5620b2918" xmlns:ns3="75480870-d6a5-4b4d-8d85-65d40c43556c" targetNamespace="http://schemas.microsoft.com/office/2006/metadata/properties" ma:root="true" ma:fieldsID="ddee029c2d9ba72e9941b6cbcdca38cb" ns2:_="" ns3:_="">
    <xsd:import namespace="182cd2d9-d5da-4003-a309-fbd5620b2918"/>
    <xsd:import namespace="75480870-d6a5-4b4d-8d85-65d40c43556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2cd2d9-d5da-4003-a309-fbd5620b29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480870-d6a5-4b4d-8d85-65d40c43556c"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90EFDD-CE63-4715-91B1-8A00C621DCD1}">
  <ds:schemaRef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75480870-d6a5-4b4d-8d85-65d40c43556c"/>
    <ds:schemaRef ds:uri="http://purl.org/dc/elements/1.1/"/>
    <ds:schemaRef ds:uri="http://schemas.microsoft.com/office/infopath/2007/PartnerControls"/>
    <ds:schemaRef ds:uri="182cd2d9-d5da-4003-a309-fbd5620b2918"/>
    <ds:schemaRef ds:uri="http://www.w3.org/XML/1998/namespace"/>
    <ds:schemaRef ds:uri="http://purl.org/dc/terms/"/>
  </ds:schemaRefs>
</ds:datastoreItem>
</file>

<file path=customXml/itemProps2.xml><?xml version="1.0" encoding="utf-8"?>
<ds:datastoreItem xmlns:ds="http://schemas.openxmlformats.org/officeDocument/2006/customXml" ds:itemID="{BE908935-8086-4DCD-B175-2E2E71FEDFE9}">
  <ds:schemaRefs>
    <ds:schemaRef ds:uri="http://schemas.microsoft.com/sharepoint/v3/contenttype/forms"/>
  </ds:schemaRefs>
</ds:datastoreItem>
</file>

<file path=customXml/itemProps3.xml><?xml version="1.0" encoding="utf-8"?>
<ds:datastoreItem xmlns:ds="http://schemas.openxmlformats.org/officeDocument/2006/customXml" ds:itemID="{82DB3689-CA58-489C-B3EF-6B12FBA049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2cd2d9-d5da-4003-a309-fbd5620b2918"/>
    <ds:schemaRef ds:uri="75480870-d6a5-4b4d-8d85-65d40c4355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6485e4ee-e92a-48ea-83c4-0d404781e21f}" enabled="0" method="" siteId="{6485e4ee-e92a-48ea-83c4-0d404781e21f}" removed="1"/>
</clbl:labelList>
</file>

<file path=docProps/app.xml><?xml version="1.0" encoding="utf-8"?>
<Properties xmlns="http://schemas.openxmlformats.org/officeDocument/2006/extended-properties" xmlns:vt="http://schemas.openxmlformats.org/officeDocument/2006/docPropsVTypes">
  <Template>Leeg format</Template>
  <TotalTime>3579</TotalTime>
  <Words>4645</Words>
  <Application>Microsoft Office PowerPoint</Application>
  <PresentationFormat>Breedbeeld</PresentationFormat>
  <Paragraphs>497</Paragraphs>
  <Slides>40</Slides>
  <Notes>24</Notes>
  <HiddenSlides>0</HiddenSlides>
  <MMClips>0</MMClips>
  <ScaleCrop>false</ScaleCrop>
  <HeadingPairs>
    <vt:vector size="6" baseType="variant">
      <vt:variant>
        <vt:lpstr>Gebruikte lettertypen</vt:lpstr>
      </vt:variant>
      <vt:variant>
        <vt:i4>14</vt:i4>
      </vt:variant>
      <vt:variant>
        <vt:lpstr>Thema</vt:lpstr>
      </vt:variant>
      <vt:variant>
        <vt:i4>4</vt:i4>
      </vt:variant>
      <vt:variant>
        <vt:lpstr>Diatitels</vt:lpstr>
      </vt:variant>
      <vt:variant>
        <vt:i4>40</vt:i4>
      </vt:variant>
    </vt:vector>
  </HeadingPairs>
  <TitlesOfParts>
    <vt:vector size="58" baseType="lpstr">
      <vt:lpstr>Aptos</vt:lpstr>
      <vt:lpstr>Aptos  </vt:lpstr>
      <vt:lpstr>Aptos (Hoofdtekst)</vt:lpstr>
      <vt:lpstr>Arial</vt:lpstr>
      <vt:lpstr>Barmeno Regular</vt:lpstr>
      <vt:lpstr>Calibri</vt:lpstr>
      <vt:lpstr>Calibri Light</vt:lpstr>
      <vt:lpstr>Montserrat</vt:lpstr>
      <vt:lpstr>Open Sans</vt:lpstr>
      <vt:lpstr>PT Sans</vt:lpstr>
      <vt:lpstr>Segoe UI</vt:lpstr>
      <vt:lpstr>Times New Roman</vt:lpstr>
      <vt:lpstr>Verdana</vt:lpstr>
      <vt:lpstr>Wingdings</vt:lpstr>
      <vt:lpstr>GGD - West-Brabant</vt:lpstr>
      <vt:lpstr>Default Theme</vt:lpstr>
      <vt:lpstr>1_Kantoorthema</vt:lpstr>
      <vt:lpstr>VGGM PP sjabloon</vt:lpstr>
      <vt:lpstr>PowerPoint-presentatie</vt:lpstr>
      <vt:lpstr>Welkom bij deze Tele-ARENA van 26-06-2025</vt:lpstr>
      <vt:lpstr>Programma vandaag </vt:lpstr>
      <vt:lpstr>PowerPoint-presentatie</vt:lpstr>
      <vt:lpstr>Achtergrond – Aviaire influenza (AI)</vt:lpstr>
      <vt:lpstr>Aanleiding voor dit onderzoek</vt:lpstr>
      <vt:lpstr>Methode</vt:lpstr>
      <vt:lpstr>ASE-model</vt:lpstr>
      <vt:lpstr>Resultaten</vt:lpstr>
      <vt:lpstr>Kenmerken deelnemers</vt:lpstr>
      <vt:lpstr>Attitude: vaccineren in het algemeen</vt:lpstr>
      <vt:lpstr>Attitude: griepvaccinatie vanwege AI</vt:lpstr>
      <vt:lpstr>Motivators voor het nemen van de griepvaccinatie</vt:lpstr>
      <vt:lpstr>Barrières voor het nemen van de  griepvaccinatie (1)</vt:lpstr>
      <vt:lpstr>PowerPoint-presentatie</vt:lpstr>
      <vt:lpstr>Risicoperceptie (1)</vt:lpstr>
      <vt:lpstr>Risicoperceptie (2)</vt:lpstr>
      <vt:lpstr>Sociale invloed</vt:lpstr>
      <vt:lpstr>Eigen effectiviteit – Kennisbehoefte</vt:lpstr>
      <vt:lpstr>Eigen effectiviteit – Informatievoorziening</vt:lpstr>
      <vt:lpstr>Eigen effectiviteit: Praktische uitvoering</vt:lpstr>
      <vt:lpstr>Conclusie</vt:lpstr>
      <vt:lpstr>Discussie </vt:lpstr>
      <vt:lpstr>Discussie</vt:lpstr>
      <vt:lpstr>Aanbevelingen </vt:lpstr>
      <vt:lpstr>PowerPoint-presentatie</vt:lpstr>
      <vt:lpstr>Datagedreven infectieziektebestrijding: ervaringen en behoeftes van IZB-professionals </vt:lpstr>
      <vt:lpstr>Wat is datagedreven infectieziektebestrijding?</vt:lpstr>
      <vt:lpstr>Methode</vt:lpstr>
      <vt:lpstr>ASE model</vt:lpstr>
      <vt:lpstr>CFIR Framework</vt:lpstr>
      <vt:lpstr>Resultaten</vt:lpstr>
      <vt:lpstr>Vijf thema’s</vt:lpstr>
      <vt:lpstr>Vijf thema’s</vt:lpstr>
      <vt:lpstr>PowerPoint-presentatie</vt:lpstr>
      <vt:lpstr>Vijf thema’s</vt:lpstr>
      <vt:lpstr>PowerPoint-presentatie</vt:lpstr>
      <vt:lpstr>Key messages</vt:lpstr>
      <vt:lpstr>Dank voor de aandacht! </vt:lpstr>
      <vt:lpstr>Bedankt voor deelname aan de Tele-ARENA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Eerste meldingen van chronische hepatitis B en chronische hepatitis C in Nederland bij migranten uit Midden- en Oost-Europese landen</dc:title>
  <dc:creator>Overbeek, Ellen van</dc:creator>
  <cp:lastModifiedBy>Zoller, Suzanne</cp:lastModifiedBy>
  <cp:revision>14</cp:revision>
  <dcterms:created xsi:type="dcterms:W3CDTF">2024-05-21T11:34:37Z</dcterms:created>
  <dcterms:modified xsi:type="dcterms:W3CDTF">2025-06-26T09:47:32Z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0x01010032BFCF0B4ED1F248A04F0BC4CDA2D40E006264D1CFFB8EC247A5B090AD32B01BBE</vt:lpwstr>
  </property>
  <property fmtid="{D5CDD505-2E9C-101B-9397-08002B2CF9AE}" pid="3" name="MediaServiceImageTags">
    <vt:lpwstr/>
  </property>
  <property fmtid="{D5CDD505-2E9C-101B-9397-08002B2CF9AE}" pid="4" name="_dlc_DocIdItemGuid">
    <vt:lpwstr>f833a58d-8bb1-4723-8df7-c7f6eb935c1f</vt:lpwstr>
  </property>
</Properties>
</file>